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5"/>
  </p:sldMasterIdLst>
  <p:notesMasterIdLst>
    <p:notesMasterId r:id="rId16"/>
  </p:notesMasterIdLst>
  <p:handoutMasterIdLst>
    <p:handoutMasterId r:id="rId17"/>
  </p:handoutMasterIdLst>
  <p:sldIdLst>
    <p:sldId id="278" r:id="rId6"/>
    <p:sldId id="280" r:id="rId7"/>
    <p:sldId id="279" r:id="rId8"/>
    <p:sldId id="282" r:id="rId9"/>
    <p:sldId id="281" r:id="rId10"/>
    <p:sldId id="283" r:id="rId11"/>
    <p:sldId id="284" r:id="rId12"/>
    <p:sldId id="285" r:id="rId13"/>
    <p:sldId id="288" r:id="rId14"/>
    <p:sldId id="287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68ADB31-C6F5-48E7-A0DE-3A0FA6CB0C0B}">
          <p14:sldIdLst>
            <p14:sldId id="278"/>
            <p14:sldId id="280"/>
            <p14:sldId id="279"/>
            <p14:sldId id="282"/>
            <p14:sldId id="281"/>
          </p14:sldIdLst>
        </p14:section>
        <p14:section name="Data Structure" id="{170854EF-C1CD-4E2E-A52F-DF62393A5028}">
          <p14:sldIdLst>
            <p14:sldId id="283"/>
            <p14:sldId id="284"/>
            <p14:sldId id="285"/>
            <p14:sldId id="288"/>
            <p14:sldId id="287"/>
          </p14:sldIdLst>
        </p14:section>
        <p14:section name="Vorlagen" id="{8BD6F168-3B7D-4FAD-B297-B838D3E5C758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B333"/>
    <a:srgbClr val="9C3A3A"/>
    <a:srgbClr val="00658B"/>
    <a:srgbClr val="006F7E"/>
    <a:srgbClr val="FFFFFF"/>
    <a:srgbClr val="EFCA0A"/>
    <a:srgbClr val="3773A9"/>
    <a:srgbClr val="F2F2F2"/>
    <a:srgbClr val="DFEAF5"/>
    <a:srgbClr val="004C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517" y="1099"/>
      </p:cViewPr>
      <p:guideLst>
        <p:guide orient="horz" pos="2160"/>
        <p:guide pos="411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1911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E3CC217A-F9D7-47C3-B542-AAA915BA419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E7CD6EC-38D3-4F9F-824F-27FD60C73D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980D6-5DF0-463D-BFB7-BC7EA5530348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3B72A2-2A97-46A2-B0E6-3DFA689BB9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749A1E-B8C3-415F-AC4C-200E5AD7884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D9C69D-BBB7-4804-A517-DD8710202B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55849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jpg>
</file>

<file path=ppt/media/image40.png>
</file>

<file path=ppt/media/image41.png>
</file>

<file path=ppt/media/image42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535C94-B646-4D4D-A5E3-882C7E78FF5D}" type="datetimeFigureOut">
              <a:rPr lang="de-DE" smtClean="0"/>
              <a:t>14.05.2023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28433A-3D12-444A-8A1F-2969B3EF30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0615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292B943-63E8-4E1E-B31E-5FE3860900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9454"/>
            <a:ext cx="9697665" cy="1141439"/>
          </a:xfrm>
          <a:solidFill>
            <a:schemeClr val="accent1">
              <a:lumMod val="50000"/>
              <a:alpha val="80000"/>
            </a:schemeClr>
          </a:solidFill>
          <a:ln>
            <a:noFill/>
          </a:ln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23750"/>
            <a:ext cx="9541821" cy="3221856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B16576-B954-4493-9E58-E9C5386E81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E58F85F-E39F-6DF2-648B-F85C48FB19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E76295D-E20E-919F-946F-82E3A703EF7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425600" y="6544800"/>
            <a:ext cx="4114800" cy="257774"/>
          </a:xfrm>
        </p:spPr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1998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1C20BEF9-F6A4-4E18-813E-7C7A4A89EFB4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3136610939"/>
              </p:ext>
            </p:extLst>
          </p:nvPr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DFA15C25-778F-45D2-A70E-06F46D1BF03A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9CAA27B-59B5-D915-6398-75A94668C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C290C08E-3D72-4F18-86BC-C30675201E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27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3B56E86-EFEB-4205-AA4A-9F3E82413F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9"/>
            <a:ext cx="9697665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lnSpc>
                <a:spcPct val="100000"/>
              </a:lnSpc>
              <a:spcBef>
                <a:spcPts val="1000"/>
              </a:spcBef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4066C5-F371-4079-BEC5-D83B78D0CF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C05F074-4978-BB63-F797-D5FCF99615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25600" y="6544800"/>
            <a:ext cx="4114800" cy="257774"/>
          </a:xfrm>
        </p:spPr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09CECA-60EA-35F9-5F27-CF64A7C897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685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AF35D6C1-0699-3B81-DD6A-0016F7A8D7E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32C7237-52B1-CB5D-D118-2836DC556EC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0925554-45F8-47C5-9C0B-F7D8F06867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2261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8896D9-06D8-F605-C9DB-A9519477D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BC00E3D-98D2-422F-B283-4854A18F29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3007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6263446-0FBB-7B9F-7376-C85F4725E6D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6C7FDD48-6D26-4667-B31B-E2B45B727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630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BB571AC-F556-C50A-DAD2-4638503AA73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43C99AA0-30B9-CB68-5447-173C21DF9AC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E5E99BBD-0EE1-272A-B9CD-BB38CD6536A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4160246-4126-D54D-D8F2-4EA413129C1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6DC94B82-C6AD-4758-8A76-4CB5D83FE4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126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B0949BCE-540C-4310-9432-ECBCD4F9E8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AC8D3D5-3F24-32BA-B9E4-6239FD09AAD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E33AA60-D115-419B-BD5B-24896007BB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385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A1BCFDDC-E704-4456-842B-CA12D08661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B38C3D2-DF70-153A-B8DF-4CECDC07280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00490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8896D9-06D8-F605-C9DB-A9519477D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96FFF96C-003A-2C95-0C20-6A5ECF67A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Bildplatzhalter 4">
            <a:extLst>
              <a:ext uri="{FF2B5EF4-FFF2-40B4-BE49-F238E27FC236}">
                <a16:creationId xmlns:a16="http://schemas.microsoft.com/office/drawing/2014/main" id="{82C0F5C3-8222-0817-ECCA-D675DF1CE7E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2398C1D-A7E8-4581-95BA-A3E9F395A1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913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57BDB932-A261-4963-8CCA-D819AAB058C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51EFB8F-681F-B958-6016-DE1F84F28FC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02A0F1C-968C-4EDD-A119-61AB35CAB0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577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2F87A75-3F72-6661-3C8C-5F55ECF6EF1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1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2C564B2-3B65-9088-DFD7-AB7EDE92BA4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F04344B-561F-48AD-A130-E0586B2E5B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4508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0D3ABB45-EB62-4087-B3EF-39BEE25E7081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3D336417-AA09-48C9-BDF2-558668A9C82D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407347F-35E4-52BE-8323-099180448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3381830-4DBE-4E69-A124-F862AC6245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6335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A1DD6DF-B176-485D-B01F-0D026F51E4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6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8"/>
            <a:ext cx="9697665" cy="1141439"/>
          </a:xfrm>
          <a:solidFill>
            <a:srgbClr val="BE9600">
              <a:alpha val="80000"/>
            </a:srgb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79A18D-BDEC-4A1A-B4E8-0BBF0FB0AB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338560D-8EC4-B53A-7006-5B5A972DC7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25600" y="6544945"/>
            <a:ext cx="4114800" cy="257774"/>
          </a:xfrm>
        </p:spPr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602EDA2-8AA2-0466-B051-008CD77640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33665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2">
            <a:extLst>
              <a:ext uri="{FF2B5EF4-FFF2-40B4-BE49-F238E27FC236}">
                <a16:creationId xmlns:a16="http://schemas.microsoft.com/office/drawing/2014/main" id="{A29A4717-2733-B1CC-C548-EE7EB957DA2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rgbClr val="BE9600">
              <a:alpha val="80000"/>
            </a:srgb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C9E1831-352F-2D39-ACE5-21BCE2855BB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707099E-A296-420B-9D5A-DEAE8940EC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286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EBC151-FC60-E584-26BE-7134EAB8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83002D7-410E-490D-8C3F-AC58B1D756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3920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107BD53-6A79-8877-2BE1-B0C49A39BD9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AE6E8F5-9A95-4F6B-8E12-4EC04BD471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2905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2095625"/>
            <a:ext cx="5400675" cy="1850733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68187CB7-2C33-1C03-52A8-8996E6753E4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56228A2-CAF9-B1A1-1C97-DA91AB6BED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CA1CEBC5-E31D-F865-99F9-F5B2C3A4B1C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B1A145E-844F-C173-0E1A-4D5807A9AB0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952792AE-487B-45DD-9A65-BA1B3B335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508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59E7F815-FED3-4D8F-9D9B-35CCAF3B26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093030-8FCB-CEE5-FAC4-DF786DEBF90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30136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9D0FAF78-2A5F-4E8E-B1EE-D7C4255495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09EDA4-178A-19BE-891D-96E3D2B19D2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847893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EBC151-FC60-E584-26BE-7134EAB8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05F4847-2276-AAFB-108E-DBA5E7360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Bildplatzhalter 4">
            <a:extLst>
              <a:ext uri="{FF2B5EF4-FFF2-40B4-BE49-F238E27FC236}">
                <a16:creationId xmlns:a16="http://schemas.microsoft.com/office/drawing/2014/main" id="{7BE329DB-A001-C66F-6040-0E345285523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</p:spTree>
    <p:extLst>
      <p:ext uri="{BB962C8B-B14F-4D97-AF65-F5344CB8AC3E}">
        <p14:creationId xmlns:p14="http://schemas.microsoft.com/office/powerpoint/2010/main" val="37616546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5" name="Tabellenplatzhalter 4">
            <a:extLst>
              <a:ext uri="{FF2B5EF4-FFF2-40B4-BE49-F238E27FC236}">
                <a16:creationId xmlns:a16="http://schemas.microsoft.com/office/drawing/2014/main" id="{FA8D24D7-34CD-4ED1-8141-89BC9C1FC26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60E2FA4-B336-450E-D6C0-FA99C883B4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M. Alder, German Aerospace Center e.V. (DLR), 29.09.2022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7354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7200"/>
            <a:ext cx="10801349" cy="489585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91817E-6423-D72F-7A29-7C696C78E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BA42D3D-91ED-4DD5-912A-9FAAC7606C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5746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7" name="Tabellenplatzhalter 7">
            <a:extLst>
              <a:ext uri="{FF2B5EF4-FFF2-40B4-BE49-F238E27FC236}">
                <a16:creationId xmlns:a16="http://schemas.microsoft.com/office/drawing/2014/main" id="{215C28A5-80CD-4F42-9C77-C690E11449E6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0" name="Textfeld 9">
            <a:extLst>
              <a:ext uri="{FF2B5EF4-FFF2-40B4-BE49-F238E27FC236}">
                <a16:creationId xmlns:a16="http://schemas.microsoft.com/office/drawing/2014/main" id="{598141AE-B519-4BF8-86A2-54973B0ADDE5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75B4983-3911-6B34-D420-98DD812B0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M. Alder, German Aerospace Center e.V. (DLR), 29.09.2022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416645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2">
            <a:extLst>
              <a:ext uri="{FF2B5EF4-FFF2-40B4-BE49-F238E27FC236}">
                <a16:creationId xmlns:a16="http://schemas.microsoft.com/office/drawing/2014/main" id="{C2226DF2-778A-4612-9F78-6765D18406C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12192001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5" name="Textplatzhalter 9">
            <a:extLst>
              <a:ext uri="{FF2B5EF4-FFF2-40B4-BE49-F238E27FC236}">
                <a16:creationId xmlns:a16="http://schemas.microsoft.com/office/drawing/2014/main" id="{87F97911-DA70-4C70-822A-1814FBD79C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7EBD16-097C-4A05-9018-8E3005584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D7813AC-780E-0FEE-8DD2-961C8464CAC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2057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4E99B02-7125-B0DB-A965-82CB442B297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8309FC7-5E6A-4D05-8FBF-98D11CD034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694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1A67A15-EB3D-B357-6153-033E99D3426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951DB75-C581-BF8A-0FC7-DF33D2FBE0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12C0EA8B-EF64-0432-2FB0-872635D2E4F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EBECCF2-24E5-51A8-E7D9-E053B81C2C0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B95A132-942C-4F0C-A622-716D54A981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07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2" name="Textplatzhalter 20">
            <a:extLst>
              <a:ext uri="{FF2B5EF4-FFF2-40B4-BE49-F238E27FC236}">
                <a16:creationId xmlns:a16="http://schemas.microsoft.com/office/drawing/2014/main" id="{783FE90B-8144-4EE7-83DD-1BF890852B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3E07709-F5D6-04F5-13BA-175ED852645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DC99608-4E9A-4F4C-A30D-C87DFF979C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312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B1415D85-ECEE-44AA-B226-4998B44E25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E424654-2778-EA1B-0192-6D8875E1171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07B1C6BE-A99A-4E05-B7F6-1383251839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923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91817E-6423-D72F-7A29-7C696C78E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4E12AEFA-037C-13A6-D9D9-349DFD23D7F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F76F33E1-CCCB-44CA-BABC-C4D5770B2A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295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E454AC21-5CA9-4DCD-9E64-33EE941B0352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7AA41E4-A17D-03A8-9521-4B67C9D842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M. Alder, German Aerospace Center e.V. (DLR), 29.09.2022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E5DA4B8-C483-4B86-82E5-567C9C92BC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1"/>
          <a:stretch/>
        </p:blipFill>
        <p:spPr>
          <a:xfrm>
            <a:off x="11308216" y="188698"/>
            <a:ext cx="732289" cy="80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100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CA21C0A-576F-4448-A405-945F7FEA5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DA8A30-87AB-49C6-AE8C-F7B24CECF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1628775"/>
            <a:ext cx="10801349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096809-C3E5-439C-AF0A-E75CD81D7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8822AB-459F-739F-855B-F69C7435C1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5325" y="6544945"/>
            <a:ext cx="4114800" cy="2577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M. Alder, German Aerospace Center e.V. (DLR), 29.09.2022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4386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72" r:id="rId4"/>
    <p:sldLayoutId id="2147483674" r:id="rId5"/>
    <p:sldLayoutId id="2147483656" r:id="rId6"/>
    <p:sldLayoutId id="2147483653" r:id="rId7"/>
    <p:sldLayoutId id="2147483680" r:id="rId8"/>
    <p:sldLayoutId id="2147483654" r:id="rId9"/>
    <p:sldLayoutId id="2147483679" r:id="rId10"/>
    <p:sldLayoutId id="2147483662" r:id="rId11"/>
    <p:sldLayoutId id="2147483658" r:id="rId12"/>
    <p:sldLayoutId id="2147483663" r:id="rId13"/>
    <p:sldLayoutId id="2147483671" r:id="rId14"/>
    <p:sldLayoutId id="2147483675" r:id="rId15"/>
    <p:sldLayoutId id="2147483664" r:id="rId16"/>
    <p:sldLayoutId id="2147483665" r:id="rId17"/>
    <p:sldLayoutId id="2147483681" r:id="rId18"/>
    <p:sldLayoutId id="2147483670" r:id="rId19"/>
    <p:sldLayoutId id="2147483678" r:id="rId20"/>
    <p:sldLayoutId id="2147483661" r:id="rId21"/>
    <p:sldLayoutId id="2147483659" r:id="rId22"/>
    <p:sldLayoutId id="2147483667" r:id="rId23"/>
    <p:sldLayoutId id="2147483673" r:id="rId24"/>
    <p:sldLayoutId id="2147483676" r:id="rId25"/>
    <p:sldLayoutId id="2147483668" r:id="rId26"/>
    <p:sldLayoutId id="2147483669" r:id="rId27"/>
    <p:sldLayoutId id="2147483682" r:id="rId28"/>
    <p:sldLayoutId id="2147483666" r:id="rId29"/>
    <p:sldLayoutId id="2147483677" r:id="rId30"/>
    <p:sldLayoutId id="2147483655" r:id="rId3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>
              <a:lumMod val="50000"/>
              <a:lumOff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38" userDrawn="1">
          <p15:clr>
            <a:srgbClr val="F26B43"/>
          </p15:clr>
        </p15:guide>
        <p15:guide id="2" orient="horz" pos="210" userDrawn="1">
          <p15:clr>
            <a:srgbClr val="F26B43"/>
          </p15:clr>
        </p15:guide>
        <p15:guide id="3" pos="7242" userDrawn="1">
          <p15:clr>
            <a:srgbClr val="F26B43"/>
          </p15:clr>
        </p15:guide>
        <p15:guide id="4" orient="horz" pos="1026" userDrawn="1">
          <p15:clr>
            <a:srgbClr val="F26B43"/>
          </p15:clr>
        </p15:guide>
        <p15:guide id="5" orient="horz" pos="4110" userDrawn="1">
          <p15:clr>
            <a:srgbClr val="F26B43"/>
          </p15:clr>
        </p15:guide>
        <p15:guide id="6" orient="horz" pos="93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20.png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28.png"/><Relationship Id="rId7" Type="http://schemas.openxmlformats.org/officeDocument/2006/relationships/image" Target="../media/image36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0" Type="http://schemas.openxmlformats.org/officeDocument/2006/relationships/image" Target="../media/image39.sv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1AA03A4A-FF3C-46DA-9AA7-9489606AA4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hangingPunct="0"/>
            <a:r>
              <a:rPr lang="en-US" dirty="0"/>
              <a:t>M. Alder</a:t>
            </a:r>
            <a:endParaRPr lang="en-US" b="0" dirty="0"/>
          </a:p>
          <a:p>
            <a:r>
              <a:rPr lang="en-US" b="0" dirty="0"/>
              <a:t>Institute of System Architectures in Aeronautics</a:t>
            </a:r>
          </a:p>
          <a:p>
            <a:r>
              <a:rPr lang="en-US" b="0" dirty="0"/>
              <a:t>Aircraft Design &amp; System Integration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07DBA57-3752-430E-B30A-C895D1145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23750"/>
            <a:ext cx="9312084" cy="3221856"/>
          </a:xfrm>
        </p:spPr>
        <p:txBody>
          <a:bodyPr/>
          <a:lstStyle/>
          <a:p>
            <a:r>
              <a:rPr lang="en-US" sz="3600" b="0" cap="smal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is the data in a CPACS file structured?</a:t>
            </a:r>
            <a:endParaRPr lang="de-DE" sz="3600" b="0" cap="small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83219B5D-9EEB-4435-9CD7-AE5CDE397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851" y="5475612"/>
            <a:ext cx="2250736" cy="103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1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12">
            <a:extLst>
              <a:ext uri="{FF2B5EF4-FFF2-40B4-BE49-F238E27FC236}">
                <a16:creationId xmlns:a16="http://schemas.microsoft.com/office/drawing/2014/main" id="{0B5B4660-8FB4-494A-846A-DB717FD85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4895850"/>
          </a:xfrm>
        </p:spPr>
        <p:txBody>
          <a:bodyPr/>
          <a:lstStyle/>
          <a:p>
            <a:pPr marL="1792288" indent="-1792288" defTabSz="1616075">
              <a:buNone/>
            </a:pPr>
            <a:r>
              <a:rPr lang="de-DE" dirty="0"/>
              <a:t>Topic: 	</a:t>
            </a:r>
            <a:r>
              <a:rPr lang="en-US" b="1" dirty="0"/>
              <a:t>How is the data in a CPACS file structured?</a:t>
            </a:r>
            <a:br>
              <a:rPr lang="de-DE" dirty="0"/>
            </a:br>
            <a:r>
              <a:rPr lang="de-DE" dirty="0"/>
              <a:t> </a:t>
            </a:r>
          </a:p>
          <a:p>
            <a:pPr marL="1792288" indent="-1792288" defTabSz="1616075">
              <a:buNone/>
            </a:pPr>
            <a:r>
              <a:rPr lang="de-DE" dirty="0"/>
              <a:t>Date: 	15 Mai 2023</a:t>
            </a:r>
          </a:p>
          <a:p>
            <a:pPr marL="1792288" indent="-1792288" defTabSz="1616075">
              <a:buNone/>
            </a:pPr>
            <a:r>
              <a:rPr lang="de-DE" dirty="0"/>
              <a:t>Autor: 	Marko Alder</a:t>
            </a:r>
          </a:p>
          <a:p>
            <a:pPr marL="1792288" indent="-1792288" defTabSz="1616075">
              <a:buNone/>
            </a:pPr>
            <a:r>
              <a:rPr lang="de-DE" dirty="0"/>
              <a:t>Institut: 	DLR Institute </a:t>
            </a:r>
            <a:r>
              <a:rPr lang="de-DE" dirty="0" err="1"/>
              <a:t>of</a:t>
            </a:r>
            <a:r>
              <a:rPr lang="de-DE" dirty="0"/>
              <a:t> System </a:t>
            </a:r>
            <a:r>
              <a:rPr lang="de-DE" dirty="0" err="1"/>
              <a:t>Architectures</a:t>
            </a:r>
            <a:r>
              <a:rPr lang="de-DE" dirty="0"/>
              <a:t> in </a:t>
            </a:r>
            <a:r>
              <a:rPr lang="de-DE" dirty="0" err="1"/>
              <a:t>Aeronautics</a:t>
            </a:r>
            <a:endParaRPr lang="de-DE" dirty="0"/>
          </a:p>
          <a:p>
            <a:pPr marL="1792288" indent="-1792288" defTabSz="1616075">
              <a:buNone/>
            </a:pPr>
            <a:r>
              <a:rPr lang="de-DE" dirty="0" err="1"/>
              <a:t>Credits</a:t>
            </a:r>
            <a:r>
              <a:rPr lang="de-DE" dirty="0"/>
              <a:t>: 	DLR</a:t>
            </a:r>
          </a:p>
        </p:txBody>
      </p:sp>
      <p:sp>
        <p:nvSpPr>
          <p:cNvPr id="6" name="Titel 11">
            <a:extLst>
              <a:ext uri="{FF2B5EF4-FFF2-40B4-BE49-F238E27FC236}">
                <a16:creationId xmlns:a16="http://schemas.microsoft.com/office/drawing/2014/main" id="{13DE8DC2-F2F7-4D4D-8BB9-3EE70663D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</p:spPr>
        <p:txBody>
          <a:bodyPr/>
          <a:lstStyle/>
          <a:p>
            <a:r>
              <a:rPr lang="de-DE" dirty="0" err="1"/>
              <a:t>Credit</a:t>
            </a:r>
            <a:r>
              <a:rPr lang="de-DE" dirty="0"/>
              <a:t> </a:t>
            </a:r>
            <a:r>
              <a:rPr lang="de-DE" dirty="0" err="1"/>
              <a:t>notes</a:t>
            </a:r>
            <a:endParaRPr lang="de-DE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6CF591E8-EB85-4C13-919F-4D3A5CE0930B}"/>
              </a:ext>
            </a:extLst>
          </p:cNvPr>
          <p:cNvGrpSpPr/>
          <p:nvPr/>
        </p:nvGrpSpPr>
        <p:grpSpPr>
          <a:xfrm>
            <a:off x="7136018" y="4088721"/>
            <a:ext cx="4888342" cy="2339313"/>
            <a:chOff x="7136018" y="4088721"/>
            <a:chExt cx="4888342" cy="2339313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29593464-5EFD-48B3-8901-7AB07C7D1C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962"/>
            <a:stretch/>
          </p:blipFill>
          <p:spPr>
            <a:xfrm>
              <a:off x="8808720" y="4188225"/>
              <a:ext cx="3215640" cy="2239809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  <a:scene3d>
              <a:camera prst="isometricOffAxis2Left"/>
              <a:lightRig rig="threePt" dir="t"/>
            </a:scene3d>
          </p:spPr>
        </p:pic>
        <p:sp>
          <p:nvSpPr>
            <p:cNvPr id="8" name="Rectangle 5">
              <a:extLst>
                <a:ext uri="{FF2B5EF4-FFF2-40B4-BE49-F238E27FC236}">
                  <a16:creationId xmlns:a16="http://schemas.microsoft.com/office/drawing/2014/main" id="{2AE6C6A8-CDB0-41C2-8EB6-8468ECB484B6}"/>
                </a:ext>
              </a:extLst>
            </p:cNvPr>
            <p:cNvSpPr/>
            <p:nvPr/>
          </p:nvSpPr>
          <p:spPr>
            <a:xfrm>
              <a:off x="7136018" y="4088721"/>
              <a:ext cx="1788206" cy="33855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r"/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" panose="020B0604020202020204" pitchFamily="34" charset="0"/>
                  <a:ea typeface="+mj-ea"/>
                  <a:cs typeface="Helvetica" panose="020B0604020202020204" pitchFamily="34" charset="0"/>
                  <a:sym typeface="Wingdings" panose="05000000000000000000" pitchFamily="2" charset="2"/>
                </a:rPr>
                <a:t></a:t>
              </a:r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" panose="020B0604020202020204" pitchFamily="34" charset="0"/>
                  <a:ea typeface="+mj-ea"/>
                  <a:cs typeface="Helvetica" panose="020B0604020202020204" pitchFamily="34" charset="0"/>
                </a:rPr>
                <a:t> www.cpacs.de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AE04BA0D-F7DF-4B20-9925-18888C444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8500" y="5743493"/>
            <a:ext cx="935860" cy="935860"/>
          </a:xfrm>
          <a:prstGeom prst="ellipse">
            <a:avLst/>
          </a:prstGeom>
          <a:ln w="19050" cap="rnd"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5">
            <a:extLst>
              <a:ext uri="{FF2B5EF4-FFF2-40B4-BE49-F238E27FC236}">
                <a16:creationId xmlns:a16="http://schemas.microsoft.com/office/drawing/2014/main" id="{5C2882E5-3559-4ABE-9C68-5A97C7E77C98}"/>
              </a:ext>
            </a:extLst>
          </p:cNvPr>
          <p:cNvSpPr/>
          <p:nvPr/>
        </p:nvSpPr>
        <p:spPr>
          <a:xfrm>
            <a:off x="7078266" y="4357502"/>
            <a:ext cx="1788206" cy="3385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  <a:sym typeface="Wingdings"/>
              </a:rPr>
              <a:t></a:t>
            </a:r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rPr>
              <a:t> cpacs@dlr.de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37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48D0C38-AEBD-458B-9605-8BA82C423B6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66544" y="0"/>
            <a:ext cx="9211157" cy="687788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C9C4FFF3-67B3-40C5-B104-A3AB3B77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Visualization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4596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B7593ADA-57D9-439D-A99A-9F3F40A5826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94991" y="319057"/>
            <a:ext cx="8195162" cy="64484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CBEB813-FA8D-4286-AEBA-ADDC5F990F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3" t="11313" r="6423" b="13232"/>
          <a:stretch/>
        </p:blipFill>
        <p:spPr>
          <a:xfrm>
            <a:off x="101847" y="1461655"/>
            <a:ext cx="5748058" cy="3602181"/>
          </a:xfrm>
          <a:prstGeom prst="roundRect">
            <a:avLst>
              <a:gd name="adj" fmla="val 5439"/>
            </a:avLst>
          </a:prstGeom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BDF49774-24D9-4B9C-A302-C7F0E3E06A54}"/>
              </a:ext>
            </a:extLst>
          </p:cNvPr>
          <p:cNvGrpSpPr/>
          <p:nvPr/>
        </p:nvGrpSpPr>
        <p:grpSpPr>
          <a:xfrm>
            <a:off x="0" y="5313216"/>
            <a:ext cx="5330009" cy="1454326"/>
            <a:chOff x="0" y="5313216"/>
            <a:chExt cx="5330009" cy="1454326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D19489E1-A9E5-46A4-B250-F4D72B6224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5313216"/>
              <a:ext cx="1607676" cy="1186531"/>
            </a:xfrm>
            <a:prstGeom prst="rect">
              <a:avLst/>
            </a:prstGeom>
            <a:ln w="6350">
              <a:solidFill>
                <a:schemeClr val="bg2">
                  <a:lumMod val="65000"/>
                </a:schemeClr>
              </a:solidFill>
            </a:ln>
            <a:effectLst>
              <a:reflection blurRad="6350" stA="50000" endA="300" endPos="38500" dist="50800" dir="5400000" sy="-100000" algn="bl" rotWithShape="0"/>
            </a:effectLst>
            <a:scene3d>
              <a:camera prst="isometricOffAxis1Right"/>
              <a:lightRig rig="threePt" dir="t"/>
            </a:scene3d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5A75479-D104-4AC8-87A0-8E40589CD144}"/>
                </a:ext>
              </a:extLst>
            </p:cNvPr>
            <p:cNvSpPr/>
            <p:nvPr/>
          </p:nvSpPr>
          <p:spPr>
            <a:xfrm>
              <a:off x="419626" y="6398210"/>
              <a:ext cx="491038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2">
                      <a:lumMod val="65000"/>
                    </a:schemeClr>
                  </a:solidFill>
                </a:rPr>
                <a:t>http://regis.cosnier.free.fr/?page=XSDDiagram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2719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B7593ADA-57D9-439D-A99A-9F3F40A5826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94991" y="319057"/>
            <a:ext cx="8195162" cy="64484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6AAEC74-8370-4FDF-9AFC-4A6568ABC594}"/>
              </a:ext>
            </a:extLst>
          </p:cNvPr>
          <p:cNvSpPr txBox="1"/>
          <p:nvPr/>
        </p:nvSpPr>
        <p:spPr>
          <a:xfrm>
            <a:off x="3326412" y="366682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658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[1..1]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6B05AB4-864F-4041-BB56-C1B73E256C44}"/>
              </a:ext>
            </a:extLst>
          </p:cNvPr>
          <p:cNvSpPr txBox="1"/>
          <p:nvPr/>
        </p:nvSpPr>
        <p:spPr>
          <a:xfrm>
            <a:off x="3421662" y="831264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658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[0..1]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3C627ED-220C-4FFC-A73B-ADD5C6AF3A84}"/>
              </a:ext>
            </a:extLst>
          </p:cNvPr>
          <p:cNvSpPr txBox="1"/>
          <p:nvPr/>
        </p:nvSpPr>
        <p:spPr>
          <a:xfrm>
            <a:off x="4665426" y="907464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658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[1..∞]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F6FA398-D068-4FCA-9036-8125CFF0D6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3" t="11313" r="6423" b="13232"/>
          <a:stretch/>
        </p:blipFill>
        <p:spPr>
          <a:xfrm>
            <a:off x="101847" y="1461655"/>
            <a:ext cx="5748058" cy="3602181"/>
          </a:xfrm>
          <a:prstGeom prst="roundRect">
            <a:avLst>
              <a:gd name="adj" fmla="val 5439"/>
            </a:avLst>
          </a:prstGeom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C9CFE78B-F966-485E-9103-9DE2B6546860}"/>
              </a:ext>
            </a:extLst>
          </p:cNvPr>
          <p:cNvGrpSpPr/>
          <p:nvPr/>
        </p:nvGrpSpPr>
        <p:grpSpPr>
          <a:xfrm>
            <a:off x="0" y="5313216"/>
            <a:ext cx="5330009" cy="1454326"/>
            <a:chOff x="0" y="5313216"/>
            <a:chExt cx="5330009" cy="1454326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F39C37C2-98BA-400F-8DFB-70EB57E5F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5313216"/>
              <a:ext cx="1607676" cy="1186531"/>
            </a:xfrm>
            <a:prstGeom prst="rect">
              <a:avLst/>
            </a:prstGeom>
            <a:ln w="6350">
              <a:solidFill>
                <a:schemeClr val="bg2">
                  <a:lumMod val="65000"/>
                </a:schemeClr>
              </a:solidFill>
            </a:ln>
            <a:effectLst>
              <a:reflection blurRad="6350" stA="50000" endA="300" endPos="38500" dist="50800" dir="5400000" sy="-100000" algn="bl" rotWithShape="0"/>
            </a:effectLst>
            <a:scene3d>
              <a:camera prst="isometricOffAxis1Right"/>
              <a:lightRig rig="threePt" dir="t"/>
            </a:scene3d>
          </p:spPr>
        </p:pic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45CFBAB5-8F78-40FF-AFD3-4469D87D00D9}"/>
                </a:ext>
              </a:extLst>
            </p:cNvPr>
            <p:cNvSpPr/>
            <p:nvPr/>
          </p:nvSpPr>
          <p:spPr>
            <a:xfrm>
              <a:off x="419626" y="6398210"/>
              <a:ext cx="491038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2">
                      <a:lumMod val="65000"/>
                    </a:schemeClr>
                  </a:solidFill>
                </a:rPr>
                <a:t>http://regis.cosnier.free.fr/?page=XSDDiagram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7203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3.33333E-6 L -0.31497 3.33333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5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9" grpId="0"/>
      <p:bldP spid="9" grpId="1"/>
      <p:bldP spid="10" grpId="0"/>
      <p:bldP spid="10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4543DE31-3200-4495-82D1-C420315C5C8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36176" y="1891383"/>
            <a:ext cx="3477110" cy="30674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5C2B6C4-6E3C-4F93-A366-B6E8F1E9A6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rcRect r="-813"/>
          <a:stretch/>
        </p:blipFill>
        <p:spPr>
          <a:xfrm>
            <a:off x="5618990" y="1812253"/>
            <a:ext cx="5694940" cy="19147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AF50996-806C-4098-97CA-689CF7C5933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71243" y="1812253"/>
            <a:ext cx="3057952" cy="1933845"/>
          </a:xfrm>
          <a:prstGeom prst="rect">
            <a:avLst/>
          </a:prstGeom>
          <a:effectLst/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1ABE499-93BF-4F3B-81CE-1D3153ED433A}"/>
              </a:ext>
            </a:extLst>
          </p:cNvPr>
          <p:cNvSpPr txBox="1"/>
          <p:nvPr/>
        </p:nvSpPr>
        <p:spPr>
          <a:xfrm>
            <a:off x="2329962" y="1612198"/>
            <a:ext cx="8052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00658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xsd</a:t>
            </a:r>
            <a:r>
              <a:rPr lang="de-DE" sz="2000" dirty="0" err="1">
                <a:solidFill>
                  <a:srgbClr val="00658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:all</a:t>
            </a:r>
            <a:endParaRPr lang="de-DE" dirty="0">
              <a:solidFill>
                <a:srgbClr val="00658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05F510D6-0D61-4A72-BC29-3B268C496F8D}"/>
              </a:ext>
            </a:extLst>
          </p:cNvPr>
          <p:cNvGrpSpPr/>
          <p:nvPr/>
        </p:nvGrpSpPr>
        <p:grpSpPr>
          <a:xfrm>
            <a:off x="6852816" y="1232878"/>
            <a:ext cx="1238096" cy="734035"/>
            <a:chOff x="6852816" y="1232878"/>
            <a:chExt cx="1238096" cy="73403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603AE15-FDF6-4F9B-AE6D-8EB414DC3AC3}"/>
                </a:ext>
              </a:extLst>
            </p:cNvPr>
            <p:cNvSpPr txBox="1"/>
            <p:nvPr/>
          </p:nvSpPr>
          <p:spPr>
            <a:xfrm>
              <a:off x="6852816" y="1232878"/>
              <a:ext cx="12380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>
                  <a:solidFill>
                    <a:srgbClr val="00658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xsd</a:t>
              </a:r>
              <a:r>
                <a:rPr lang="de-DE" sz="2000" dirty="0" err="1">
                  <a:solidFill>
                    <a:srgbClr val="00658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:choice</a:t>
              </a:r>
              <a:endParaRPr lang="de-DE" dirty="0">
                <a:solidFill>
                  <a:srgbClr val="00658B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41413184-E982-41BA-8E04-BBEC519AEC99}"/>
                </a:ext>
              </a:extLst>
            </p:cNvPr>
            <p:cNvCxnSpPr>
              <a:cxnSpLocks/>
            </p:cNvCxnSpPr>
            <p:nvPr/>
          </p:nvCxnSpPr>
          <p:spPr>
            <a:xfrm>
              <a:off x="7631723" y="1593423"/>
              <a:ext cx="193065" cy="373490"/>
            </a:xfrm>
            <a:prstGeom prst="lin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1C4BC20C-1943-408E-8F43-B8D73F24DBBD}"/>
              </a:ext>
            </a:extLst>
          </p:cNvPr>
          <p:cNvGrpSpPr/>
          <p:nvPr/>
        </p:nvGrpSpPr>
        <p:grpSpPr>
          <a:xfrm>
            <a:off x="8546858" y="1212088"/>
            <a:ext cx="1561902" cy="754825"/>
            <a:chOff x="8546858" y="1212088"/>
            <a:chExt cx="1561902" cy="754825"/>
          </a:xfrm>
        </p:grpSpPr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DAB92605-82DA-4882-8319-49186714D1CE}"/>
                </a:ext>
              </a:extLst>
            </p:cNvPr>
            <p:cNvSpPr txBox="1"/>
            <p:nvPr/>
          </p:nvSpPr>
          <p:spPr>
            <a:xfrm>
              <a:off x="8546858" y="1212088"/>
              <a:ext cx="15619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>
                  <a:solidFill>
                    <a:srgbClr val="00658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xsd</a:t>
              </a:r>
              <a:r>
                <a:rPr lang="de-DE" sz="2000" dirty="0" err="1">
                  <a:solidFill>
                    <a:srgbClr val="00658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:sequence</a:t>
              </a:r>
              <a:endParaRPr lang="de-DE" dirty="0">
                <a:solidFill>
                  <a:srgbClr val="00658B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445F19D1-BA08-43C9-B7E0-3D85252DAA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87168" y="1593423"/>
              <a:ext cx="137745" cy="373490"/>
            </a:xfrm>
            <a:prstGeom prst="lin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83195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fik 22">
            <a:extLst>
              <a:ext uri="{FF2B5EF4-FFF2-40B4-BE49-F238E27FC236}">
                <a16:creationId xmlns:a16="http://schemas.microsoft.com/office/drawing/2014/main" id="{C0333FCA-86C6-4F76-B970-42813F8A12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8"/>
          <a:stretch/>
        </p:blipFill>
        <p:spPr>
          <a:xfrm>
            <a:off x="287999" y="-72572"/>
            <a:ext cx="11994312" cy="6959600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C2908C26-3391-4E2B-A851-04A66513E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structure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742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3FA72259-E51D-4BD7-953F-F0738A5AF54A}"/>
              </a:ext>
            </a:extLst>
          </p:cNvPr>
          <p:cNvGrpSpPr/>
          <p:nvPr/>
        </p:nvGrpSpPr>
        <p:grpSpPr>
          <a:xfrm>
            <a:off x="5360281" y="3795527"/>
            <a:ext cx="2742262" cy="2682221"/>
            <a:chOff x="5360281" y="3795527"/>
            <a:chExt cx="2742262" cy="2682221"/>
          </a:xfrm>
        </p:grpSpPr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358544B6-5362-48D4-863B-E07B708A34D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60281" y="3795527"/>
              <a:ext cx="766953" cy="366898"/>
            </a:xfrm>
            <a:prstGeom prst="lin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0EF26617-4D36-43B7-AE3B-62AB05AF6C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46466" y="3957748"/>
              <a:ext cx="1856077" cy="2520000"/>
            </a:xfrm>
            <a:prstGeom prst="rect">
              <a:avLst/>
            </a:prstGeom>
          </p:spPr>
        </p:pic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7D4D3D27-BA87-4840-812E-44EE53374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678" y="3957748"/>
            <a:ext cx="1859653" cy="25200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48DE0EB-5062-4874-99B6-2F6576089AE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04277" y="1134376"/>
            <a:ext cx="3191320" cy="28483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ACCD3F96-B272-4E7F-A01F-2C77B392E815}"/>
              </a:ext>
            </a:extLst>
          </p:cNvPr>
          <p:cNvGrpSpPr/>
          <p:nvPr/>
        </p:nvGrpSpPr>
        <p:grpSpPr>
          <a:xfrm>
            <a:off x="5003774" y="767358"/>
            <a:ext cx="2039504" cy="463565"/>
            <a:chOff x="6098664" y="1232878"/>
            <a:chExt cx="2039504" cy="463565"/>
          </a:xfrm>
        </p:grpSpPr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7EA380FD-2B8C-4588-B443-C6BD6D8C5CA5}"/>
                </a:ext>
              </a:extLst>
            </p:cNvPr>
            <p:cNvSpPr txBox="1"/>
            <p:nvPr/>
          </p:nvSpPr>
          <p:spPr>
            <a:xfrm>
              <a:off x="6852816" y="1232878"/>
              <a:ext cx="1285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Provenance</a:t>
              </a:r>
              <a:endParaRPr lang="de-DE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449374BA-91EA-4C1B-8BBB-FD634A5A07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664" y="1417544"/>
              <a:ext cx="754152" cy="278899"/>
            </a:xfrm>
            <a:prstGeom prst="lin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5193A967-D0B5-4EA5-8107-0CD3388009FE}"/>
              </a:ext>
            </a:extLst>
          </p:cNvPr>
          <p:cNvGrpSpPr/>
          <p:nvPr/>
        </p:nvGrpSpPr>
        <p:grpSpPr>
          <a:xfrm>
            <a:off x="5057640" y="2199025"/>
            <a:ext cx="3339014" cy="1651666"/>
            <a:chOff x="5057640" y="2199025"/>
            <a:chExt cx="3339014" cy="1651666"/>
          </a:xfrm>
        </p:grpSpPr>
        <p:pic>
          <p:nvPicPr>
            <p:cNvPr id="15" name="Picture 5" descr="geogr_dT_dist">
              <a:extLst>
                <a:ext uri="{FF2B5EF4-FFF2-40B4-BE49-F238E27FC236}">
                  <a16:creationId xmlns:a16="http://schemas.microsoft.com/office/drawing/2014/main" id="{C9B10087-56F8-4175-B18E-42E01E0794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27234" y="2427692"/>
              <a:ext cx="2269420" cy="1422999"/>
            </a:xfrm>
            <a:prstGeom prst="rect">
              <a:avLst/>
            </a:prstGeom>
            <a:solidFill>
              <a:srgbClr val="A65858"/>
            </a:solidFill>
            <a:ln>
              <a:noFill/>
            </a:ln>
            <a:effectLst/>
            <a:extLst/>
          </p:spPr>
        </p:pic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0478C470-1D5C-457F-8248-E78CF45673C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57640" y="2199025"/>
              <a:ext cx="1007125" cy="628400"/>
            </a:xfrm>
            <a:prstGeom prst="lin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8BDD440-4225-471B-898D-527C9FE76B4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57640" y="2628900"/>
              <a:ext cx="1007126" cy="343583"/>
            </a:xfrm>
            <a:prstGeom prst="lin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4A84D8D4-3327-4E8E-B377-C6E6BF098DF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57640" y="2972483"/>
              <a:ext cx="1007127" cy="183173"/>
            </a:xfrm>
            <a:prstGeom prst="lin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3BF5D9CB-D75C-4ED5-84C7-5957F1B380D5}"/>
              </a:ext>
            </a:extLst>
          </p:cNvPr>
          <p:cNvGrpSpPr/>
          <p:nvPr/>
        </p:nvGrpSpPr>
        <p:grpSpPr>
          <a:xfrm>
            <a:off x="5037950" y="1321356"/>
            <a:ext cx="3647307" cy="877668"/>
            <a:chOff x="5037950" y="1321356"/>
            <a:chExt cx="3647307" cy="877668"/>
          </a:xfrm>
        </p:grpSpPr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534DF907-836D-426A-8B8A-A8015B637D10}"/>
                </a:ext>
              </a:extLst>
            </p:cNvPr>
            <p:cNvGrpSpPr/>
            <p:nvPr/>
          </p:nvGrpSpPr>
          <p:grpSpPr>
            <a:xfrm>
              <a:off x="5037950" y="1321356"/>
              <a:ext cx="2388986" cy="877668"/>
              <a:chOff x="5037950" y="1321356"/>
              <a:chExt cx="2388986" cy="877668"/>
            </a:xfrm>
          </p:grpSpPr>
          <p:pic>
            <p:nvPicPr>
              <p:cNvPr id="12" name="Picture 6" descr="D:\Arbeit\AircraftConfigurationsPlots\Plots\Freestyle\D250.png">
                <a:extLst>
                  <a:ext uri="{FF2B5EF4-FFF2-40B4-BE49-F238E27FC236}">
                    <a16:creationId xmlns:a16="http://schemas.microsoft.com/office/drawing/2014/main" id="{8A56B67B-539E-4B4D-8672-32703424549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66637" y="1321356"/>
                <a:ext cx="1560299" cy="87766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608596D8-4A83-4803-AECE-050FD876B0E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37950" y="1760190"/>
                <a:ext cx="719976" cy="0"/>
              </a:xfrm>
              <a:prstGeom prst="line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uppieren 38">
              <a:extLst>
                <a:ext uri="{FF2B5EF4-FFF2-40B4-BE49-F238E27FC236}">
                  <a16:creationId xmlns:a16="http://schemas.microsoft.com/office/drawing/2014/main" id="{AF343573-4ED4-4796-9341-D59E1604DA32}"/>
                </a:ext>
              </a:extLst>
            </p:cNvPr>
            <p:cNvGrpSpPr/>
            <p:nvPr/>
          </p:nvGrpSpPr>
          <p:grpSpPr>
            <a:xfrm>
              <a:off x="6702425" y="1321356"/>
              <a:ext cx="1982832" cy="802083"/>
              <a:chOff x="6702425" y="1321356"/>
              <a:chExt cx="1982832" cy="802083"/>
            </a:xfrm>
          </p:grpSpPr>
          <p:pic>
            <p:nvPicPr>
              <p:cNvPr id="31" name="Picture 13" descr="test0815004">
                <a:extLst>
                  <a:ext uri="{FF2B5EF4-FFF2-40B4-BE49-F238E27FC236}">
                    <a16:creationId xmlns:a16="http://schemas.microsoft.com/office/drawing/2014/main" id="{C52E1AFD-6D24-496B-8E47-BE7CD34ADD9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48817" t="28268" r="17648" b="41211"/>
              <a:stretch>
                <a:fillRect/>
              </a:stretch>
            </p:blipFill>
            <p:spPr bwMode="auto">
              <a:xfrm>
                <a:off x="7510695" y="1321356"/>
                <a:ext cx="1174562" cy="802083"/>
              </a:xfrm>
              <a:prstGeom prst="rect">
                <a:avLst/>
              </a:prstGeom>
              <a:solidFill>
                <a:srgbClr val="A65858"/>
              </a:solidFill>
              <a:ln>
                <a:noFill/>
              </a:ln>
              <a:effectLst/>
              <a:extLst/>
            </p:spPr>
          </p:pic>
          <p:sp>
            <p:nvSpPr>
              <p:cNvPr id="32" name="Rechteck 31">
                <a:extLst>
                  <a:ext uri="{FF2B5EF4-FFF2-40B4-BE49-F238E27FC236}">
                    <a16:creationId xmlns:a16="http://schemas.microsoft.com/office/drawing/2014/main" id="{980E32A0-0094-46D1-B2CB-84189A54FB64}"/>
                  </a:ext>
                </a:extLst>
              </p:cNvPr>
              <p:cNvSpPr/>
              <p:nvPr/>
            </p:nvSpPr>
            <p:spPr>
              <a:xfrm>
                <a:off x="6702425" y="1659256"/>
                <a:ext cx="250825" cy="45719"/>
              </a:xfrm>
              <a:prstGeom prst="rect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7686D37B-FC3F-468D-A07F-551485B5E152}"/>
                  </a:ext>
                </a:extLst>
              </p:cNvPr>
              <p:cNvSpPr/>
              <p:nvPr/>
            </p:nvSpPr>
            <p:spPr>
              <a:xfrm>
                <a:off x="7510695" y="1321356"/>
                <a:ext cx="1174562" cy="802083"/>
              </a:xfrm>
              <a:prstGeom prst="rect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35" name="Gerader Verbinder 34">
                <a:extLst>
                  <a:ext uri="{FF2B5EF4-FFF2-40B4-BE49-F238E27FC236}">
                    <a16:creationId xmlns:a16="http://schemas.microsoft.com/office/drawing/2014/main" id="{FEB88EF2-9C5D-4B95-97BB-7511C74E000E}"/>
                  </a:ext>
                </a:extLst>
              </p:cNvPr>
              <p:cNvCxnSpPr/>
              <p:nvPr/>
            </p:nvCxnSpPr>
            <p:spPr>
              <a:xfrm flipV="1">
                <a:off x="6702425" y="1321356"/>
                <a:ext cx="808270" cy="337900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>
                <a:extLst>
                  <a:ext uri="{FF2B5EF4-FFF2-40B4-BE49-F238E27FC236}">
                    <a16:creationId xmlns:a16="http://schemas.microsoft.com/office/drawing/2014/main" id="{0A75746A-5047-4EED-9836-27F45483D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02425" y="1704976"/>
                <a:ext cx="808270" cy="418463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Rounded Rectangle 64">
            <a:extLst>
              <a:ext uri="{FF2B5EF4-FFF2-40B4-BE49-F238E27FC236}">
                <a16:creationId xmlns:a16="http://schemas.microsoft.com/office/drawing/2014/main" id="{02FFE346-0A25-419A-B5B6-C9DA08EDEE83}"/>
              </a:ext>
            </a:extLst>
          </p:cNvPr>
          <p:cNvSpPr/>
          <p:nvPr/>
        </p:nvSpPr>
        <p:spPr>
          <a:xfrm>
            <a:off x="12474392" y="2628900"/>
            <a:ext cx="2320879" cy="3132862"/>
          </a:xfrm>
          <a:prstGeom prst="roundRect">
            <a:avLst>
              <a:gd name="adj" fmla="val 4283"/>
            </a:avLst>
          </a:prstGeom>
          <a:solidFill>
            <a:schemeClr val="accent5">
              <a:lumMod val="60000"/>
              <a:lumOff val="4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>
            <a:no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existing analysis module</a:t>
            </a:r>
          </a:p>
        </p:txBody>
      </p:sp>
      <p:sp>
        <p:nvSpPr>
          <p:cNvPr id="25" name="Rectangle 66">
            <a:extLst>
              <a:ext uri="{FF2B5EF4-FFF2-40B4-BE49-F238E27FC236}">
                <a16:creationId xmlns:a16="http://schemas.microsoft.com/office/drawing/2014/main" id="{990C06D4-4501-4F34-8FFF-407F0AB7C9CD}"/>
              </a:ext>
            </a:extLst>
          </p:cNvPr>
          <p:cNvSpPr/>
          <p:nvPr/>
        </p:nvSpPr>
        <p:spPr>
          <a:xfrm>
            <a:off x="12952543" y="3156182"/>
            <a:ext cx="627195" cy="431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Rectangle 67">
            <a:extLst>
              <a:ext uri="{FF2B5EF4-FFF2-40B4-BE49-F238E27FC236}">
                <a16:creationId xmlns:a16="http://schemas.microsoft.com/office/drawing/2014/main" id="{E9E6EA5A-9A83-4771-BD41-554F2BA961B5}"/>
              </a:ext>
            </a:extLst>
          </p:cNvPr>
          <p:cNvSpPr/>
          <p:nvPr/>
        </p:nvSpPr>
        <p:spPr>
          <a:xfrm>
            <a:off x="12952543" y="3005259"/>
            <a:ext cx="627195" cy="15092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sz="8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input</a:t>
            </a:r>
            <a:endParaRPr lang="en-US" sz="8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Rounded Rectangle 106">
            <a:extLst>
              <a:ext uri="{FF2B5EF4-FFF2-40B4-BE49-F238E27FC236}">
                <a16:creationId xmlns:a16="http://schemas.microsoft.com/office/drawing/2014/main" id="{FC4BE0A7-0EE0-42F2-A32B-91E681716F3E}"/>
              </a:ext>
            </a:extLst>
          </p:cNvPr>
          <p:cNvSpPr/>
          <p:nvPr/>
        </p:nvSpPr>
        <p:spPr>
          <a:xfrm>
            <a:off x="12696195" y="3820703"/>
            <a:ext cx="1874490" cy="940792"/>
          </a:xfrm>
          <a:prstGeom prst="roundRect">
            <a:avLst>
              <a:gd name="adj" fmla="val 7939"/>
            </a:avLst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>
            <a:noAutofit/>
          </a:bodyPr>
          <a:lstStyle/>
          <a:p>
            <a:pPr algn="ctr"/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4" name="Picture 4">
            <a:extLst>
              <a:ext uri="{FF2B5EF4-FFF2-40B4-BE49-F238E27FC236}">
                <a16:creationId xmlns:a16="http://schemas.microsoft.com/office/drawing/2014/main" id="{66037849-01E3-4F9E-9BC5-E46E4B797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9131" y="3906997"/>
            <a:ext cx="221760" cy="2822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" name="Picture 3">
            <a:extLst>
              <a:ext uri="{FF2B5EF4-FFF2-40B4-BE49-F238E27FC236}">
                <a16:creationId xmlns:a16="http://schemas.microsoft.com/office/drawing/2014/main" id="{DB39F9F1-03BE-4827-8F71-72F448031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3768" y="4173500"/>
            <a:ext cx="176728" cy="23519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" name="Picture 6" descr="https://pbs.twimg.com/profile_images/2323205264/h5g3etjnacmazg8oq17z_400x400.jpeg">
            <a:extLst>
              <a:ext uri="{FF2B5EF4-FFF2-40B4-BE49-F238E27FC236}">
                <a16:creationId xmlns:a16="http://schemas.microsoft.com/office/drawing/2014/main" id="{DFDF22DA-5FC1-4422-87A1-E1ADDB0F7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6963" y="3914761"/>
            <a:ext cx="235198" cy="235198"/>
          </a:xfrm>
          <a:prstGeom prst="rect">
            <a:avLst/>
          </a:prstGeom>
          <a:solidFill>
            <a:schemeClr val="bg1"/>
          </a:solidFill>
          <a:extLst/>
        </p:spPr>
      </p:pic>
      <p:pic>
        <p:nvPicPr>
          <p:cNvPr id="42" name="Picture 7">
            <a:extLst>
              <a:ext uri="{FF2B5EF4-FFF2-40B4-BE49-F238E27FC236}">
                <a16:creationId xmlns:a16="http://schemas.microsoft.com/office/drawing/2014/main" id="{1EB7DBB6-9DA6-47D1-B1C1-DF403D933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8335" y="4194273"/>
            <a:ext cx="223826" cy="23519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" name="Picture 2" descr="http://www.brandsoftheworld.com/sites/default/files/styles/logo-thumbnail/public/042011/microsoft_excel_2010.png?itok=GQG8gRBw">
            <a:extLst>
              <a:ext uri="{FF2B5EF4-FFF2-40B4-BE49-F238E27FC236}">
                <a16:creationId xmlns:a16="http://schemas.microsoft.com/office/drawing/2014/main" id="{22CF7C49-07E7-4CAD-BD6E-C4A8AAFF58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9335" y="4495997"/>
            <a:ext cx="235198" cy="235198"/>
          </a:xfrm>
          <a:prstGeom prst="rect">
            <a:avLst/>
          </a:prstGeom>
          <a:solidFill>
            <a:schemeClr val="bg1"/>
          </a:solidFill>
          <a:extLst/>
        </p:spPr>
      </p:pic>
      <p:sp>
        <p:nvSpPr>
          <p:cNvPr id="45" name="Rectangle 163">
            <a:extLst>
              <a:ext uri="{FF2B5EF4-FFF2-40B4-BE49-F238E27FC236}">
                <a16:creationId xmlns:a16="http://schemas.microsoft.com/office/drawing/2014/main" id="{476F069E-9BF8-43AD-B527-339D7E84379D}"/>
              </a:ext>
            </a:extLst>
          </p:cNvPr>
          <p:cNvSpPr/>
          <p:nvPr/>
        </p:nvSpPr>
        <p:spPr>
          <a:xfrm>
            <a:off x="12785148" y="4074116"/>
            <a:ext cx="8414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Arial" pitchFamily="34" charset="0"/>
                <a:cs typeface="Arial" pitchFamily="34" charset="0"/>
              </a:rPr>
              <a:t>execute analysis</a:t>
            </a:r>
          </a:p>
        </p:txBody>
      </p:sp>
      <p:cxnSp>
        <p:nvCxnSpPr>
          <p:cNvPr id="46" name="Straight Arrow Connector 164">
            <a:extLst>
              <a:ext uri="{FF2B5EF4-FFF2-40B4-BE49-F238E27FC236}">
                <a16:creationId xmlns:a16="http://schemas.microsoft.com/office/drawing/2014/main" id="{7F71C298-CB02-4372-86BC-ACADA16CFE68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13266141" y="3588123"/>
            <a:ext cx="0" cy="2325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165">
            <a:extLst>
              <a:ext uri="{FF2B5EF4-FFF2-40B4-BE49-F238E27FC236}">
                <a16:creationId xmlns:a16="http://schemas.microsoft.com/office/drawing/2014/main" id="{A44FB649-A1B9-47D1-B255-2F1501BC99C4}"/>
              </a:ext>
            </a:extLst>
          </p:cNvPr>
          <p:cNvCxnSpPr/>
          <p:nvPr/>
        </p:nvCxnSpPr>
        <p:spPr>
          <a:xfrm>
            <a:off x="13313010" y="4761495"/>
            <a:ext cx="0" cy="30533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2">
            <a:extLst>
              <a:ext uri="{FF2B5EF4-FFF2-40B4-BE49-F238E27FC236}">
                <a16:creationId xmlns:a16="http://schemas.microsoft.com/office/drawing/2014/main" id="{396BFEC2-019D-48FA-9B56-B93D8B9C3A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396"/>
          <a:stretch/>
        </p:blipFill>
        <p:spPr bwMode="auto">
          <a:xfrm>
            <a:off x="13134996" y="3219582"/>
            <a:ext cx="286809" cy="301845"/>
          </a:xfrm>
          <a:prstGeom prst="rect">
            <a:avLst/>
          </a:prstGeom>
          <a:noFill/>
          <a:ln>
            <a:noFill/>
          </a:ln>
          <a:extLst/>
        </p:spPr>
      </p:pic>
      <p:sp>
        <p:nvSpPr>
          <p:cNvPr id="52" name="Rectangle 66">
            <a:extLst>
              <a:ext uri="{FF2B5EF4-FFF2-40B4-BE49-F238E27FC236}">
                <a16:creationId xmlns:a16="http://schemas.microsoft.com/office/drawing/2014/main" id="{25C2027A-17AE-4F43-9A13-78D53204A6CD}"/>
              </a:ext>
            </a:extLst>
          </p:cNvPr>
          <p:cNvSpPr/>
          <p:nvPr/>
        </p:nvSpPr>
        <p:spPr>
          <a:xfrm>
            <a:off x="13706824" y="3156180"/>
            <a:ext cx="755337" cy="431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3" name="Rectangle 67">
            <a:extLst>
              <a:ext uri="{FF2B5EF4-FFF2-40B4-BE49-F238E27FC236}">
                <a16:creationId xmlns:a16="http://schemas.microsoft.com/office/drawing/2014/main" id="{9A97F99F-A4BB-4CBC-A7AB-DA6F183EB36F}"/>
              </a:ext>
            </a:extLst>
          </p:cNvPr>
          <p:cNvSpPr/>
          <p:nvPr/>
        </p:nvSpPr>
        <p:spPr>
          <a:xfrm>
            <a:off x="13706824" y="2862299"/>
            <a:ext cx="755337" cy="29388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sz="8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Toolspecific</a:t>
            </a:r>
            <a:r>
              <a:rPr lang="de-DE" sz="8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sz="8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input</a:t>
            </a:r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51" name="Straight Arrow Connector 164">
            <a:extLst>
              <a:ext uri="{FF2B5EF4-FFF2-40B4-BE49-F238E27FC236}">
                <a16:creationId xmlns:a16="http://schemas.microsoft.com/office/drawing/2014/main" id="{5BE3BAC9-5A6A-436B-BBB4-631F2B8B66DB}"/>
              </a:ext>
            </a:extLst>
          </p:cNvPr>
          <p:cNvCxnSpPr>
            <a:cxnSpLocks/>
            <a:stCxn id="52" idx="2"/>
          </p:cNvCxnSpPr>
          <p:nvPr/>
        </p:nvCxnSpPr>
        <p:spPr>
          <a:xfrm>
            <a:off x="14084493" y="3588121"/>
            <a:ext cx="2363" cy="23258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86">
            <a:extLst>
              <a:ext uri="{FF2B5EF4-FFF2-40B4-BE49-F238E27FC236}">
                <a16:creationId xmlns:a16="http://schemas.microsoft.com/office/drawing/2014/main" id="{C8AAAF20-CB6A-41EF-830A-9AAC11980111}"/>
              </a:ext>
            </a:extLst>
          </p:cNvPr>
          <p:cNvSpPr/>
          <p:nvPr/>
        </p:nvSpPr>
        <p:spPr>
          <a:xfrm>
            <a:off x="13711106" y="5228156"/>
            <a:ext cx="751055" cy="431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3" name="Straight Arrow Connector 165">
            <a:extLst>
              <a:ext uri="{FF2B5EF4-FFF2-40B4-BE49-F238E27FC236}">
                <a16:creationId xmlns:a16="http://schemas.microsoft.com/office/drawing/2014/main" id="{32DAF145-855D-4388-B35A-02E519A7561A}"/>
              </a:ext>
            </a:extLst>
          </p:cNvPr>
          <p:cNvCxnSpPr>
            <a:cxnSpLocks/>
            <a:endCxn id="97" idx="0"/>
          </p:cNvCxnSpPr>
          <p:nvPr/>
        </p:nvCxnSpPr>
        <p:spPr>
          <a:xfrm>
            <a:off x="14086855" y="4761495"/>
            <a:ext cx="0" cy="16848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86">
            <a:extLst>
              <a:ext uri="{FF2B5EF4-FFF2-40B4-BE49-F238E27FC236}">
                <a16:creationId xmlns:a16="http://schemas.microsoft.com/office/drawing/2014/main" id="{9DB4BDCC-E4F0-4767-BAE7-ED491C062442}"/>
              </a:ext>
            </a:extLst>
          </p:cNvPr>
          <p:cNvSpPr/>
          <p:nvPr/>
        </p:nvSpPr>
        <p:spPr>
          <a:xfrm>
            <a:off x="12999412" y="5217748"/>
            <a:ext cx="627195" cy="431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5" name="Rectangle 87">
            <a:extLst>
              <a:ext uri="{FF2B5EF4-FFF2-40B4-BE49-F238E27FC236}">
                <a16:creationId xmlns:a16="http://schemas.microsoft.com/office/drawing/2014/main" id="{2142F8F9-8863-48FB-A512-001AB4F946E8}"/>
              </a:ext>
            </a:extLst>
          </p:cNvPr>
          <p:cNvSpPr/>
          <p:nvPr/>
        </p:nvSpPr>
        <p:spPr>
          <a:xfrm>
            <a:off x="12999412" y="5066825"/>
            <a:ext cx="627195" cy="15092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sz="8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output</a:t>
            </a:r>
            <a:endParaRPr lang="en-US" sz="8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6" name="Picture 2">
            <a:extLst>
              <a:ext uri="{FF2B5EF4-FFF2-40B4-BE49-F238E27FC236}">
                <a16:creationId xmlns:a16="http://schemas.microsoft.com/office/drawing/2014/main" id="{FC1B4D71-1BE8-41B6-97E2-967AB842E8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396"/>
          <a:stretch/>
        </p:blipFill>
        <p:spPr bwMode="auto">
          <a:xfrm>
            <a:off x="13165755" y="5281148"/>
            <a:ext cx="286809" cy="301845"/>
          </a:xfrm>
          <a:prstGeom prst="rect">
            <a:avLst/>
          </a:prstGeom>
          <a:noFill/>
          <a:ln>
            <a:noFill/>
          </a:ln>
          <a:extLst/>
        </p:spPr>
      </p:pic>
      <p:sp>
        <p:nvSpPr>
          <p:cNvPr id="97" name="Rectangle 67">
            <a:extLst>
              <a:ext uri="{FF2B5EF4-FFF2-40B4-BE49-F238E27FC236}">
                <a16:creationId xmlns:a16="http://schemas.microsoft.com/office/drawing/2014/main" id="{E480D9FB-489B-43DD-A8F4-0CC784FBCFB8}"/>
              </a:ext>
            </a:extLst>
          </p:cNvPr>
          <p:cNvSpPr/>
          <p:nvPr/>
        </p:nvSpPr>
        <p:spPr>
          <a:xfrm>
            <a:off x="13709186" y="4929977"/>
            <a:ext cx="755337" cy="29388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sz="8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Toolspecific</a:t>
            </a:r>
            <a:r>
              <a:rPr lang="de-DE" sz="8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sz="8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output</a:t>
            </a:r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8" name="Picture 2">
            <a:extLst>
              <a:ext uri="{FF2B5EF4-FFF2-40B4-BE49-F238E27FC236}">
                <a16:creationId xmlns:a16="http://schemas.microsoft.com/office/drawing/2014/main" id="{92DF2049-EFD7-4282-858D-B2099794A2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396"/>
          <a:stretch/>
        </p:blipFill>
        <p:spPr bwMode="auto">
          <a:xfrm>
            <a:off x="13925930" y="3214802"/>
            <a:ext cx="286809" cy="301845"/>
          </a:xfrm>
          <a:prstGeom prst="rect">
            <a:avLst/>
          </a:prstGeom>
          <a:noFill/>
          <a:ln>
            <a:noFill/>
          </a:ln>
          <a:extLst/>
        </p:spPr>
      </p:pic>
      <p:pic>
        <p:nvPicPr>
          <p:cNvPr id="99" name="Picture 2">
            <a:extLst>
              <a:ext uri="{FF2B5EF4-FFF2-40B4-BE49-F238E27FC236}">
                <a16:creationId xmlns:a16="http://schemas.microsoft.com/office/drawing/2014/main" id="{33769B54-9E5B-4EC6-86B7-8D3465A266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396"/>
          <a:stretch/>
        </p:blipFill>
        <p:spPr bwMode="auto">
          <a:xfrm>
            <a:off x="13973139" y="5284737"/>
            <a:ext cx="286809" cy="301845"/>
          </a:xfrm>
          <a:prstGeom prst="rect">
            <a:avLst/>
          </a:prstGeom>
          <a:noFill/>
          <a:ln>
            <a:noFill/>
          </a:ln>
          <a:extLst/>
        </p:spPr>
      </p:pic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8B7125B1-5335-4825-83F4-5DAD9156D38A}"/>
              </a:ext>
            </a:extLst>
          </p:cNvPr>
          <p:cNvSpPr/>
          <p:nvPr/>
        </p:nvSpPr>
        <p:spPr>
          <a:xfrm>
            <a:off x="3959160" y="1974715"/>
            <a:ext cx="5350213" cy="4698459"/>
          </a:xfrm>
          <a:custGeom>
            <a:avLst/>
            <a:gdLst>
              <a:gd name="connsiteX0" fmla="*/ 0 w 5350213"/>
              <a:gd name="connsiteY0" fmla="*/ 9728 h 4698459"/>
              <a:gd name="connsiteX1" fmla="*/ 0 w 5350213"/>
              <a:gd name="connsiteY1" fmla="*/ 3190672 h 4698459"/>
              <a:gd name="connsiteX2" fmla="*/ 2101175 w 5350213"/>
              <a:gd name="connsiteY2" fmla="*/ 4698459 h 4698459"/>
              <a:gd name="connsiteX3" fmla="*/ 5350213 w 5350213"/>
              <a:gd name="connsiteY3" fmla="*/ 4698459 h 4698459"/>
              <a:gd name="connsiteX4" fmla="*/ 5350213 w 5350213"/>
              <a:gd name="connsiteY4" fmla="*/ 379379 h 4698459"/>
              <a:gd name="connsiteX5" fmla="*/ 2081719 w 5350213"/>
              <a:gd name="connsiteY5" fmla="*/ 379379 h 4698459"/>
              <a:gd name="connsiteX6" fmla="*/ 1196502 w 5350213"/>
              <a:gd name="connsiteY6" fmla="*/ 0 h 4698459"/>
              <a:gd name="connsiteX7" fmla="*/ 0 w 5350213"/>
              <a:gd name="connsiteY7" fmla="*/ 9728 h 4698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50213" h="4698459">
                <a:moveTo>
                  <a:pt x="0" y="9728"/>
                </a:moveTo>
                <a:lnTo>
                  <a:pt x="0" y="3190672"/>
                </a:lnTo>
                <a:lnTo>
                  <a:pt x="2101175" y="4698459"/>
                </a:lnTo>
                <a:lnTo>
                  <a:pt x="5350213" y="4698459"/>
                </a:lnTo>
                <a:lnTo>
                  <a:pt x="5350213" y="379379"/>
                </a:lnTo>
                <a:lnTo>
                  <a:pt x="2081719" y="379379"/>
                </a:lnTo>
                <a:lnTo>
                  <a:pt x="1196502" y="0"/>
                </a:lnTo>
                <a:lnTo>
                  <a:pt x="0" y="972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4AE85875-35E7-45AD-8447-70EC8958B3A1}"/>
              </a:ext>
            </a:extLst>
          </p:cNvPr>
          <p:cNvSpPr/>
          <p:nvPr/>
        </p:nvSpPr>
        <p:spPr>
          <a:xfrm>
            <a:off x="3949432" y="700391"/>
            <a:ext cx="3307404" cy="865762"/>
          </a:xfrm>
          <a:custGeom>
            <a:avLst/>
            <a:gdLst>
              <a:gd name="connsiteX0" fmla="*/ 9727 w 3307404"/>
              <a:gd name="connsiteY0" fmla="*/ 865762 h 865762"/>
              <a:gd name="connsiteX1" fmla="*/ 1643974 w 3307404"/>
              <a:gd name="connsiteY1" fmla="*/ 865762 h 865762"/>
              <a:gd name="connsiteX2" fmla="*/ 2169268 w 3307404"/>
              <a:gd name="connsiteY2" fmla="*/ 525294 h 865762"/>
              <a:gd name="connsiteX3" fmla="*/ 3307404 w 3307404"/>
              <a:gd name="connsiteY3" fmla="*/ 525294 h 865762"/>
              <a:gd name="connsiteX4" fmla="*/ 3307404 w 3307404"/>
              <a:gd name="connsiteY4" fmla="*/ 0 h 865762"/>
              <a:gd name="connsiteX5" fmla="*/ 0 w 3307404"/>
              <a:gd name="connsiteY5" fmla="*/ 0 h 865762"/>
              <a:gd name="connsiteX6" fmla="*/ 9727 w 3307404"/>
              <a:gd name="connsiteY6" fmla="*/ 865762 h 865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07404" h="865762">
                <a:moveTo>
                  <a:pt x="9727" y="865762"/>
                </a:moveTo>
                <a:lnTo>
                  <a:pt x="1643974" y="865762"/>
                </a:lnTo>
                <a:lnTo>
                  <a:pt x="2169268" y="525294"/>
                </a:lnTo>
                <a:lnTo>
                  <a:pt x="3307404" y="525294"/>
                </a:lnTo>
                <a:lnTo>
                  <a:pt x="3307404" y="0"/>
                </a:lnTo>
                <a:lnTo>
                  <a:pt x="0" y="0"/>
                </a:lnTo>
                <a:lnTo>
                  <a:pt x="9727" y="865762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2900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B9F7B5A8-5607-4E8E-B5B6-85F5DB0D5954}"/>
              </a:ext>
            </a:extLst>
          </p:cNvPr>
          <p:cNvGrpSpPr/>
          <p:nvPr/>
        </p:nvGrpSpPr>
        <p:grpSpPr>
          <a:xfrm>
            <a:off x="4143375" y="2122039"/>
            <a:ext cx="3874264" cy="2544005"/>
            <a:chOff x="4143375" y="2122039"/>
            <a:chExt cx="3874264" cy="2544005"/>
          </a:xfrm>
        </p:grpSpPr>
        <p:sp>
          <p:nvSpPr>
            <p:cNvPr id="31" name="Rechteck: abgerundete Ecken 30">
              <a:extLst>
                <a:ext uri="{FF2B5EF4-FFF2-40B4-BE49-F238E27FC236}">
                  <a16:creationId xmlns:a16="http://schemas.microsoft.com/office/drawing/2014/main" id="{6019849C-C82C-4240-8C94-9C83B733D786}"/>
                </a:ext>
              </a:extLst>
            </p:cNvPr>
            <p:cNvSpPr/>
            <p:nvPr/>
          </p:nvSpPr>
          <p:spPr>
            <a:xfrm>
              <a:off x="4143375" y="2122039"/>
              <a:ext cx="1677133" cy="2492091"/>
            </a:xfrm>
            <a:prstGeom prst="roundRect">
              <a:avLst>
                <a:gd name="adj" fmla="val 4502"/>
              </a:avLst>
            </a:prstGeom>
            <a:solidFill>
              <a:srgbClr val="006F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2" name="Picture 19" descr="D:\Arbeit\AircraftConfigurationsPlots\Plots\Mix\eng.png">
              <a:extLst>
                <a:ext uri="{FF2B5EF4-FFF2-40B4-BE49-F238E27FC236}">
                  <a16:creationId xmlns:a16="http://schemas.microsoft.com/office/drawing/2014/main" id="{9F7DD0F7-1D60-4018-A128-C4E88F201EC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9" t="47819" r="52083" b="12052"/>
            <a:stretch/>
          </p:blipFill>
          <p:spPr bwMode="auto">
            <a:xfrm>
              <a:off x="5271642" y="2297893"/>
              <a:ext cx="1062213" cy="812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877A6E27-EFFE-4993-8142-8C1CBB252AB2}"/>
                </a:ext>
              </a:extLst>
            </p:cNvPr>
            <p:cNvSpPr txBox="1"/>
            <p:nvPr/>
          </p:nvSpPr>
          <p:spPr>
            <a:xfrm>
              <a:off x="5820508" y="4081269"/>
              <a:ext cx="21971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 err="1">
                  <a:solidFill>
                    <a:srgbClr val="00658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vehicle</a:t>
              </a:r>
              <a:r>
                <a:rPr lang="de-DE" sz="1600" dirty="0">
                  <a:solidFill>
                    <a:srgbClr val="00658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de-DE" sz="1600" dirty="0" err="1">
                  <a:solidFill>
                    <a:srgbClr val="00658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independent</a:t>
              </a:r>
              <a:r>
                <a:rPr lang="de-DE" sz="1600" dirty="0">
                  <a:solidFill>
                    <a:srgbClr val="00658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de-DE" sz="1600" i="1" dirty="0" err="1">
                  <a:solidFill>
                    <a:srgbClr val="00658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library</a:t>
              </a:r>
              <a:r>
                <a:rPr lang="de-DE" sz="1600" dirty="0">
                  <a:solidFill>
                    <a:srgbClr val="00658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de-DE" sz="1600" dirty="0" err="1">
                  <a:solidFill>
                    <a:srgbClr val="00658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elements</a:t>
              </a:r>
              <a:endParaRPr lang="de-DE" sz="1600" dirty="0">
                <a:solidFill>
                  <a:srgbClr val="00658B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36" name="Grafik 35">
              <a:extLst>
                <a:ext uri="{FF2B5EF4-FFF2-40B4-BE49-F238E27FC236}">
                  <a16:creationId xmlns:a16="http://schemas.microsoft.com/office/drawing/2014/main" id="{FCEBBBF2-C655-4DCD-8489-7B88A4E7A6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37" r="25669"/>
            <a:stretch/>
          </p:blipFill>
          <p:spPr>
            <a:xfrm>
              <a:off x="5608659" y="3162088"/>
              <a:ext cx="890307" cy="91918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A01F27E6-B00A-4E6B-8FBA-A4535FA82B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2224" b="76595"/>
            <a:stretch/>
          </p:blipFill>
          <p:spPr>
            <a:xfrm>
              <a:off x="5938856" y="2404186"/>
              <a:ext cx="1062214" cy="81228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042112D2-737B-4F61-B338-D10B2E297F66}"/>
              </a:ext>
            </a:extLst>
          </p:cNvPr>
          <p:cNvGrpSpPr/>
          <p:nvPr/>
        </p:nvGrpSpPr>
        <p:grpSpPr>
          <a:xfrm>
            <a:off x="4143376" y="1772610"/>
            <a:ext cx="5610375" cy="637994"/>
            <a:chOff x="4143375" y="1772610"/>
            <a:chExt cx="8152532" cy="637994"/>
          </a:xfrm>
        </p:grpSpPr>
        <p:sp>
          <p:nvSpPr>
            <p:cNvPr id="13" name="Rechteck: abgerundete Ecken 12">
              <a:extLst>
                <a:ext uri="{FF2B5EF4-FFF2-40B4-BE49-F238E27FC236}">
                  <a16:creationId xmlns:a16="http://schemas.microsoft.com/office/drawing/2014/main" id="{0237F3BF-C35A-425F-A84F-9D2A885632F7}"/>
                </a:ext>
              </a:extLst>
            </p:cNvPr>
            <p:cNvSpPr/>
            <p:nvPr/>
          </p:nvSpPr>
          <p:spPr>
            <a:xfrm>
              <a:off x="4143375" y="1772610"/>
              <a:ext cx="5367296" cy="331111"/>
            </a:xfrm>
            <a:prstGeom prst="roundRect">
              <a:avLst>
                <a:gd name="adj" fmla="val 17015"/>
              </a:avLst>
            </a:prstGeom>
            <a:solidFill>
              <a:srgbClr val="94B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9001591C-B27C-4801-92E8-57E9909C494C}"/>
                </a:ext>
              </a:extLst>
            </p:cNvPr>
            <p:cNvSpPr txBox="1"/>
            <p:nvPr/>
          </p:nvSpPr>
          <p:spPr>
            <a:xfrm>
              <a:off x="8557509" y="1825829"/>
              <a:ext cx="37383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600" dirty="0" err="1">
                  <a:solidFill>
                    <a:srgbClr val="94B333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vehicle</a:t>
              </a:r>
              <a:r>
                <a:rPr lang="de-DE" sz="1600" dirty="0">
                  <a:solidFill>
                    <a:srgbClr val="94B333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de-DE" sz="1600" dirty="0" err="1">
                  <a:solidFill>
                    <a:srgbClr val="94B333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independent</a:t>
              </a:r>
              <a:r>
                <a:rPr lang="de-DE" sz="1600" dirty="0">
                  <a:solidFill>
                    <a:srgbClr val="94B333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de-DE" sz="1600" dirty="0" err="1">
                  <a:solidFill>
                    <a:srgbClr val="94B333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performance</a:t>
              </a:r>
              <a:r>
                <a:rPr lang="de-DE" sz="1600" dirty="0">
                  <a:solidFill>
                    <a:srgbClr val="94B333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de-DE" sz="1600" dirty="0" err="1">
                  <a:solidFill>
                    <a:srgbClr val="94B333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requirements</a:t>
              </a:r>
              <a:endParaRPr lang="de-DE" sz="1600" dirty="0">
                <a:solidFill>
                  <a:srgbClr val="94B333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9" name="Gruppieren 28">
              <a:extLst>
                <a:ext uri="{FF2B5EF4-FFF2-40B4-BE49-F238E27FC236}">
                  <a16:creationId xmlns:a16="http://schemas.microsoft.com/office/drawing/2014/main" id="{FFBA89F1-30CD-4687-939E-656D450FE25C}"/>
                </a:ext>
              </a:extLst>
            </p:cNvPr>
            <p:cNvGrpSpPr/>
            <p:nvPr/>
          </p:nvGrpSpPr>
          <p:grpSpPr>
            <a:xfrm>
              <a:off x="7596554" y="1807759"/>
              <a:ext cx="1745342" cy="239527"/>
              <a:chOff x="1791290" y="1426899"/>
              <a:chExt cx="8917832" cy="1689236"/>
            </a:xfrm>
          </p:grpSpPr>
          <p:cxnSp>
            <p:nvCxnSpPr>
              <p:cNvPr id="16" name="Straight Connector 5">
                <a:extLst>
                  <a:ext uri="{FF2B5EF4-FFF2-40B4-BE49-F238E27FC236}">
                    <a16:creationId xmlns:a16="http://schemas.microsoft.com/office/drawing/2014/main" id="{8F7BD14A-F6A2-4D24-896C-E7294DB4C2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00126" y="2167734"/>
                <a:ext cx="667667" cy="942050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6">
                <a:extLst>
                  <a:ext uri="{FF2B5EF4-FFF2-40B4-BE49-F238E27FC236}">
                    <a16:creationId xmlns:a16="http://schemas.microsoft.com/office/drawing/2014/main" id="{851DE312-276E-4FE7-9AAE-38EDD4E7D60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67793" y="1426899"/>
                <a:ext cx="5615716" cy="740835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7">
                <a:extLst>
                  <a:ext uri="{FF2B5EF4-FFF2-40B4-BE49-F238E27FC236}">
                    <a16:creationId xmlns:a16="http://schemas.microsoft.com/office/drawing/2014/main" id="{8B757A9F-9756-47E4-8F6C-6855BF185D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83509" y="1426899"/>
                <a:ext cx="176827" cy="1682885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Oval 8">
                <a:extLst>
                  <a:ext uri="{FF2B5EF4-FFF2-40B4-BE49-F238E27FC236}">
                    <a16:creationId xmlns:a16="http://schemas.microsoft.com/office/drawing/2014/main" id="{4AF62966-56B4-4354-B707-8E15EAC55587}"/>
                  </a:ext>
                </a:extLst>
              </p:cNvPr>
              <p:cNvSpPr/>
              <p:nvPr/>
            </p:nvSpPr>
            <p:spPr>
              <a:xfrm>
                <a:off x="9879888" y="2511869"/>
                <a:ext cx="365846" cy="94128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 defTabSz="914583"/>
                <a:endParaRPr lang="en-US" sz="16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20" name="Straight Connector 9">
                <a:extLst>
                  <a:ext uri="{FF2B5EF4-FFF2-40B4-BE49-F238E27FC236}">
                    <a16:creationId xmlns:a16="http://schemas.microsoft.com/office/drawing/2014/main" id="{A968DE5D-DAAC-4F9C-B4AD-13186A0BC23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460336" y="2389146"/>
                <a:ext cx="466831" cy="720639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10">
                <a:extLst>
                  <a:ext uri="{FF2B5EF4-FFF2-40B4-BE49-F238E27FC236}">
                    <a16:creationId xmlns:a16="http://schemas.microsoft.com/office/drawing/2014/main" id="{05587A2E-2A00-4D88-AD6A-716133CB490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927167" y="2351038"/>
                <a:ext cx="876503" cy="40567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13">
                <a:extLst>
                  <a:ext uri="{FF2B5EF4-FFF2-40B4-BE49-F238E27FC236}">
                    <a16:creationId xmlns:a16="http://schemas.microsoft.com/office/drawing/2014/main" id="{72C9C6FB-1517-4A1B-8FE4-635830B600A1}"/>
                  </a:ext>
                </a:extLst>
              </p:cNvPr>
              <p:cNvCxnSpPr/>
              <p:nvPr/>
            </p:nvCxnSpPr>
            <p:spPr>
              <a:xfrm>
                <a:off x="1791290" y="3109784"/>
                <a:ext cx="419197" cy="0"/>
              </a:xfrm>
              <a:prstGeom prst="line">
                <a:avLst/>
              </a:prstGeom>
              <a:ln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14">
                <a:extLst>
                  <a:ext uri="{FF2B5EF4-FFF2-40B4-BE49-F238E27FC236}">
                    <a16:creationId xmlns:a16="http://schemas.microsoft.com/office/drawing/2014/main" id="{DD0CCD1D-DC6E-4F8B-83DC-4BAD9196BC7E}"/>
                  </a:ext>
                </a:extLst>
              </p:cNvPr>
              <p:cNvCxnSpPr/>
              <p:nvPr/>
            </p:nvCxnSpPr>
            <p:spPr>
              <a:xfrm>
                <a:off x="8295196" y="3116135"/>
                <a:ext cx="419197" cy="0"/>
              </a:xfrm>
              <a:prstGeom prst="line">
                <a:avLst/>
              </a:prstGeom>
              <a:ln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2">
                <a:extLst>
                  <a:ext uri="{FF2B5EF4-FFF2-40B4-BE49-F238E27FC236}">
                    <a16:creationId xmlns:a16="http://schemas.microsoft.com/office/drawing/2014/main" id="{59DE6CA9-3755-447E-AEE4-7887D3E2C0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03670" y="2351037"/>
                <a:ext cx="76218" cy="190544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2F6A4284-0BF5-445B-A526-A8BFC4BA73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41490" y="2541582"/>
                <a:ext cx="182923" cy="474075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34C8E57-A8AB-444F-9517-52B84E481030}"/>
                  </a:ext>
                </a:extLst>
              </p:cNvPr>
              <p:cNvCxnSpPr/>
              <p:nvPr/>
            </p:nvCxnSpPr>
            <p:spPr>
              <a:xfrm>
                <a:off x="10289925" y="3022008"/>
                <a:ext cx="419197" cy="0"/>
              </a:xfrm>
              <a:prstGeom prst="line">
                <a:avLst/>
              </a:prstGeom>
              <a:ln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42">
                <a:extLst>
                  <a:ext uri="{FF2B5EF4-FFF2-40B4-BE49-F238E27FC236}">
                    <a16:creationId xmlns:a16="http://schemas.microsoft.com/office/drawing/2014/main" id="{94523AE6-BA95-4D10-9660-0E4823ED7C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29427" y="3015656"/>
                <a:ext cx="133315" cy="0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44">
                <a:extLst>
                  <a:ext uri="{FF2B5EF4-FFF2-40B4-BE49-F238E27FC236}">
                    <a16:creationId xmlns:a16="http://schemas.microsoft.com/office/drawing/2014/main" id="{91813C17-9BC8-4270-BF9D-E0B8414699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66812" y="3108102"/>
                <a:ext cx="133315" cy="0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5111395-498C-4A56-85E3-B4EB668B27A8}"/>
              </a:ext>
            </a:extLst>
          </p:cNvPr>
          <p:cNvGrpSpPr/>
          <p:nvPr/>
        </p:nvGrpSpPr>
        <p:grpSpPr>
          <a:xfrm>
            <a:off x="4149519" y="589882"/>
            <a:ext cx="2785014" cy="1181587"/>
            <a:chOff x="4143375" y="594221"/>
            <a:chExt cx="3417730" cy="1181587"/>
          </a:xfrm>
        </p:grpSpPr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096ACA3E-8108-4F77-B86F-9C03AFD19EF3}"/>
                </a:ext>
              </a:extLst>
            </p:cNvPr>
            <p:cNvSpPr/>
            <p:nvPr/>
          </p:nvSpPr>
          <p:spPr>
            <a:xfrm>
              <a:off x="4143375" y="1014413"/>
              <a:ext cx="3145597" cy="740568"/>
            </a:xfrm>
            <a:prstGeom prst="roundRect">
              <a:avLst>
                <a:gd name="adj" fmla="val 9049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5" name="Picture 6" descr="D:\Arbeit\AircraftConfigurationsPlots\Plots\Freestyle\D250.png">
              <a:extLst>
                <a:ext uri="{FF2B5EF4-FFF2-40B4-BE49-F238E27FC236}">
                  <a16:creationId xmlns:a16="http://schemas.microsoft.com/office/drawing/2014/main" id="{EEC37F3F-A75B-488D-885D-E92376F196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27446" y="594221"/>
              <a:ext cx="1733659" cy="975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03A0C8DE-DDE1-4081-B8CC-4AC974B3C10A}"/>
                </a:ext>
              </a:extLst>
            </p:cNvPr>
            <p:cNvSpPr txBox="1"/>
            <p:nvPr/>
          </p:nvSpPr>
          <p:spPr>
            <a:xfrm>
              <a:off x="5397015" y="1437254"/>
              <a:ext cx="1602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vehicle</a:t>
              </a:r>
              <a:r>
                <a:rPr lang="de-DE" sz="16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de-DE" sz="1600" dirty="0" err="1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instances</a:t>
              </a:r>
              <a:endParaRPr lang="de-DE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92A80D3F-F696-4A09-A25A-93B6DCFE0AAC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2369" y="683302"/>
            <a:ext cx="5071205" cy="56628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352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6B1BD48E-824C-4B5D-BB19-92439D81B947}"/>
              </a:ext>
            </a:extLst>
          </p:cNvPr>
          <p:cNvSpPr/>
          <p:nvPr/>
        </p:nvSpPr>
        <p:spPr>
          <a:xfrm>
            <a:off x="6137906" y="5339920"/>
            <a:ext cx="2529412" cy="822866"/>
          </a:xfrm>
          <a:prstGeom prst="roundRect">
            <a:avLst>
              <a:gd name="adj" fmla="val 6844"/>
            </a:avLst>
          </a:prstGeom>
          <a:solidFill>
            <a:srgbClr val="94B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: abgerundete Ecken 28">
            <a:extLst>
              <a:ext uri="{FF2B5EF4-FFF2-40B4-BE49-F238E27FC236}">
                <a16:creationId xmlns:a16="http://schemas.microsoft.com/office/drawing/2014/main" id="{C6F100A8-A7AC-45E8-BDC6-71B9F704398E}"/>
              </a:ext>
            </a:extLst>
          </p:cNvPr>
          <p:cNvSpPr/>
          <p:nvPr/>
        </p:nvSpPr>
        <p:spPr>
          <a:xfrm>
            <a:off x="6108476" y="534461"/>
            <a:ext cx="1263091" cy="1189367"/>
          </a:xfrm>
          <a:prstGeom prst="roundRect">
            <a:avLst>
              <a:gd name="adj" fmla="val 4363"/>
            </a:avLst>
          </a:prstGeom>
          <a:solidFill>
            <a:srgbClr val="006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1FAD4203-08C3-4857-96D1-DC47A54BF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491" y="589882"/>
            <a:ext cx="9138696" cy="5834378"/>
          </a:xfrm>
          <a:prstGeom prst="rect">
            <a:avLst/>
          </a:prstGeom>
        </p:spPr>
      </p:pic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8FBB8839-14E2-46BD-A8D4-2E5C0474944D}"/>
              </a:ext>
            </a:extLst>
          </p:cNvPr>
          <p:cNvGrpSpPr/>
          <p:nvPr/>
        </p:nvGrpSpPr>
        <p:grpSpPr>
          <a:xfrm>
            <a:off x="6109685" y="1553084"/>
            <a:ext cx="3743447" cy="3004593"/>
            <a:chOff x="3870813" y="1654941"/>
            <a:chExt cx="3743447" cy="3004593"/>
          </a:xfrm>
        </p:grpSpPr>
        <p:grpSp>
          <p:nvGrpSpPr>
            <p:cNvPr id="39" name="Gruppieren 38">
              <a:extLst>
                <a:ext uri="{FF2B5EF4-FFF2-40B4-BE49-F238E27FC236}">
                  <a16:creationId xmlns:a16="http://schemas.microsoft.com/office/drawing/2014/main" id="{1E305C2E-05FD-4ABF-B244-9A3F17A2E0BB}"/>
                </a:ext>
              </a:extLst>
            </p:cNvPr>
            <p:cNvGrpSpPr/>
            <p:nvPr/>
          </p:nvGrpSpPr>
          <p:grpSpPr>
            <a:xfrm>
              <a:off x="3870813" y="1805893"/>
              <a:ext cx="2529412" cy="2853641"/>
              <a:chOff x="4159995" y="1007550"/>
              <a:chExt cx="2390775" cy="747431"/>
            </a:xfrm>
          </p:grpSpPr>
          <p:sp>
            <p:nvSpPr>
              <p:cNvPr id="46" name="Rechteck: abgerundete Ecken 45">
                <a:extLst>
                  <a:ext uri="{FF2B5EF4-FFF2-40B4-BE49-F238E27FC236}">
                    <a16:creationId xmlns:a16="http://schemas.microsoft.com/office/drawing/2014/main" id="{A5E71AC2-B3C6-44ED-97B6-0B23F46CB903}"/>
                  </a:ext>
                </a:extLst>
              </p:cNvPr>
              <p:cNvSpPr/>
              <p:nvPr/>
            </p:nvSpPr>
            <p:spPr>
              <a:xfrm>
                <a:off x="4159995" y="1014413"/>
                <a:ext cx="2390775" cy="740568"/>
              </a:xfrm>
              <a:prstGeom prst="roundRect">
                <a:avLst>
                  <a:gd name="adj" fmla="val 3140"/>
                </a:avLst>
              </a:prstGeom>
              <a:solidFill>
                <a:srgbClr val="006F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" name="Textfeld 46">
                <a:extLst>
                  <a:ext uri="{FF2B5EF4-FFF2-40B4-BE49-F238E27FC236}">
                    <a16:creationId xmlns:a16="http://schemas.microsoft.com/office/drawing/2014/main" id="{2F97C0DB-CCE6-4189-B9F5-A122F51C3994}"/>
                  </a:ext>
                </a:extLst>
              </p:cNvPr>
              <p:cNvSpPr txBox="1"/>
              <p:nvPr/>
            </p:nvSpPr>
            <p:spPr>
              <a:xfrm>
                <a:off x="5567659" y="1007550"/>
                <a:ext cx="936479" cy="886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geometry</a:t>
                </a:r>
                <a:endParaRPr lang="de-DE" sz="16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pic>
          <p:nvPicPr>
            <p:cNvPr id="40" name="Picture 19" descr="D:\Arbeit\AircraftConfigurationsPlots\Plots\Mix\eng.png">
              <a:extLst>
                <a:ext uri="{FF2B5EF4-FFF2-40B4-BE49-F238E27FC236}">
                  <a16:creationId xmlns:a16="http://schemas.microsoft.com/office/drawing/2014/main" id="{35B72FFB-B52A-41E5-8F64-F0AD859573A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9" t="47819" r="52083" b="12052"/>
            <a:stretch/>
          </p:blipFill>
          <p:spPr bwMode="auto">
            <a:xfrm>
              <a:off x="5947613" y="2824812"/>
              <a:ext cx="1062213" cy="812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18" descr="D:\Arbeit\AircraftConfigurationsPlots\Plots\Mix\Fuselage.png">
              <a:extLst>
                <a:ext uri="{FF2B5EF4-FFF2-40B4-BE49-F238E27FC236}">
                  <a16:creationId xmlns:a16="http://schemas.microsoft.com/office/drawing/2014/main" id="{9A7BEABD-2DBB-4359-93DA-0FF81112112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51" t="22681" r="34943" b="8252"/>
            <a:stretch/>
          </p:blipFill>
          <p:spPr bwMode="auto">
            <a:xfrm>
              <a:off x="5819155" y="1654941"/>
              <a:ext cx="1795105" cy="13673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2" name="Group 39">
              <a:extLst>
                <a:ext uri="{FF2B5EF4-FFF2-40B4-BE49-F238E27FC236}">
                  <a16:creationId xmlns:a16="http://schemas.microsoft.com/office/drawing/2014/main" id="{EF55E715-B08F-4FA7-96DF-2BE54625A1AF}"/>
                </a:ext>
              </a:extLst>
            </p:cNvPr>
            <p:cNvGrpSpPr/>
            <p:nvPr/>
          </p:nvGrpSpPr>
          <p:grpSpPr>
            <a:xfrm>
              <a:off x="5674434" y="3552801"/>
              <a:ext cx="1469166" cy="885533"/>
              <a:chOff x="2586624" y="3939587"/>
              <a:chExt cx="1469166" cy="885533"/>
            </a:xfrm>
          </p:grpSpPr>
          <p:pic>
            <p:nvPicPr>
              <p:cNvPr id="43" name="Picture 20" descr="D:\Arbeit\AircraftConfigurationsPlots\Plots\Mix\lg.png">
                <a:extLst>
                  <a:ext uri="{FF2B5EF4-FFF2-40B4-BE49-F238E27FC236}">
                    <a16:creationId xmlns:a16="http://schemas.microsoft.com/office/drawing/2014/main" id="{D64AC159-85AF-464C-9678-217BAE7CFD3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91" t="44114" r="56435" b="34741"/>
              <a:stretch/>
            </p:blipFill>
            <p:spPr bwMode="auto">
              <a:xfrm>
                <a:off x="2586624" y="3939587"/>
                <a:ext cx="1026985" cy="5768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4" name="Picture 20" descr="D:\Arbeit\AircraftConfigurationsPlots\Plots\Mix\lg.png">
                <a:extLst>
                  <a:ext uri="{FF2B5EF4-FFF2-40B4-BE49-F238E27FC236}">
                    <a16:creationId xmlns:a16="http://schemas.microsoft.com/office/drawing/2014/main" id="{82494F50-ACD3-457B-9646-2FFCC17788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91" t="67171" r="69928" b="13596"/>
              <a:stretch/>
            </p:blipFill>
            <p:spPr bwMode="auto">
              <a:xfrm>
                <a:off x="3247244" y="4300404"/>
                <a:ext cx="372551" cy="5247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5" name="Picture 20" descr="D:\Arbeit\AircraftConfigurationsPlots\Plots\Mix\lg.png">
                <a:extLst>
                  <a:ext uri="{FF2B5EF4-FFF2-40B4-BE49-F238E27FC236}">
                    <a16:creationId xmlns:a16="http://schemas.microsoft.com/office/drawing/2014/main" id="{4EFF3BCE-DE3A-40C1-A5DE-D345371C7B5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6462" t="44114" r="42709" b="34741"/>
              <a:stretch/>
            </p:blipFill>
            <p:spPr bwMode="auto">
              <a:xfrm>
                <a:off x="3530556" y="3945997"/>
                <a:ext cx="525234" cy="5768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74FD0E3A-48F6-4755-9D03-986F9FBC76CF}"/>
              </a:ext>
            </a:extLst>
          </p:cNvPr>
          <p:cNvGrpSpPr/>
          <p:nvPr/>
        </p:nvGrpSpPr>
        <p:grpSpPr>
          <a:xfrm>
            <a:off x="6125281" y="4558580"/>
            <a:ext cx="3089737" cy="940402"/>
            <a:chOff x="6125281" y="4558580"/>
            <a:chExt cx="3089737" cy="940402"/>
          </a:xfrm>
        </p:grpSpPr>
        <p:grpSp>
          <p:nvGrpSpPr>
            <p:cNvPr id="49" name="Gruppieren 48">
              <a:extLst>
                <a:ext uri="{FF2B5EF4-FFF2-40B4-BE49-F238E27FC236}">
                  <a16:creationId xmlns:a16="http://schemas.microsoft.com/office/drawing/2014/main" id="{AFEF5A86-B89C-45A9-B6FD-CC9532F71710}"/>
                </a:ext>
              </a:extLst>
            </p:cNvPr>
            <p:cNvGrpSpPr/>
            <p:nvPr/>
          </p:nvGrpSpPr>
          <p:grpSpPr>
            <a:xfrm>
              <a:off x="6125281" y="4558580"/>
              <a:ext cx="2518184" cy="768961"/>
              <a:chOff x="6125281" y="4558580"/>
              <a:chExt cx="2518184" cy="768961"/>
            </a:xfrm>
          </p:grpSpPr>
          <p:sp>
            <p:nvSpPr>
              <p:cNvPr id="51" name="Rechteck: abgerundete Ecken 50">
                <a:extLst>
                  <a:ext uri="{FF2B5EF4-FFF2-40B4-BE49-F238E27FC236}">
                    <a16:creationId xmlns:a16="http://schemas.microsoft.com/office/drawing/2014/main" id="{06281A0E-8171-49A6-B876-6A571DD5894C}"/>
                  </a:ext>
                </a:extLst>
              </p:cNvPr>
              <p:cNvSpPr/>
              <p:nvPr/>
            </p:nvSpPr>
            <p:spPr>
              <a:xfrm>
                <a:off x="6125281" y="4571178"/>
                <a:ext cx="2513816" cy="756363"/>
              </a:xfrm>
              <a:prstGeom prst="roundRect">
                <a:avLst>
                  <a:gd name="adj" fmla="val 6781"/>
                </a:avLst>
              </a:prstGeom>
              <a:solidFill>
                <a:srgbClr val="9C3A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 dirty="0"/>
              </a:p>
            </p:txBody>
          </p:sp>
          <p:sp>
            <p:nvSpPr>
              <p:cNvPr id="52" name="Textfeld 51">
                <a:extLst>
                  <a:ext uri="{FF2B5EF4-FFF2-40B4-BE49-F238E27FC236}">
                    <a16:creationId xmlns:a16="http://schemas.microsoft.com/office/drawing/2014/main" id="{F6DD0245-C2C2-4FB0-A49C-0CD89FAF43CE}"/>
                  </a:ext>
                </a:extLst>
              </p:cNvPr>
              <p:cNvSpPr txBox="1"/>
              <p:nvPr/>
            </p:nvSpPr>
            <p:spPr>
              <a:xfrm>
                <a:off x="7402612" y="4558580"/>
                <a:ext cx="12408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study</a:t>
                </a:r>
                <a:r>
                  <a:rPr lang="de-DE" sz="160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results</a:t>
                </a:r>
                <a:endParaRPr lang="de-DE" sz="16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pic>
          <p:nvPicPr>
            <p:cNvPr id="50" name="Grafik 49">
              <a:extLst>
                <a:ext uri="{FF2B5EF4-FFF2-40B4-BE49-F238E27FC236}">
                  <a16:creationId xmlns:a16="http://schemas.microsoft.com/office/drawing/2014/main" id="{04ABE116-C628-46EB-85F4-1E8C3CDF4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22419" y="4657824"/>
              <a:ext cx="892599" cy="84115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3" name="Gruppieren 52">
            <a:extLst>
              <a:ext uri="{FF2B5EF4-FFF2-40B4-BE49-F238E27FC236}">
                <a16:creationId xmlns:a16="http://schemas.microsoft.com/office/drawing/2014/main" id="{25171F22-3991-48DB-931B-043FE0D5C33F}"/>
              </a:ext>
            </a:extLst>
          </p:cNvPr>
          <p:cNvGrpSpPr/>
          <p:nvPr/>
        </p:nvGrpSpPr>
        <p:grpSpPr>
          <a:xfrm>
            <a:off x="2122178" y="540691"/>
            <a:ext cx="6499335" cy="5572903"/>
            <a:chOff x="2122178" y="540691"/>
            <a:chExt cx="6499335" cy="5572903"/>
          </a:xfrm>
        </p:grpSpPr>
        <p:pic>
          <p:nvPicPr>
            <p:cNvPr id="54" name="Grafik 53">
              <a:extLst>
                <a:ext uri="{FF2B5EF4-FFF2-40B4-BE49-F238E27FC236}">
                  <a16:creationId xmlns:a16="http://schemas.microsoft.com/office/drawing/2014/main" id="{C1338945-A0C4-46DD-8528-D7F3B5CCF92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5F5F5"/>
                </a:clrFrom>
                <a:clrTo>
                  <a:srgbClr val="F5F5F5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238872" y="540691"/>
              <a:ext cx="6382641" cy="557290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59C3BC49-8186-473F-ADDE-A99CADECE4B5}"/>
                </a:ext>
              </a:extLst>
            </p:cNvPr>
            <p:cNvSpPr/>
            <p:nvPr/>
          </p:nvSpPr>
          <p:spPr>
            <a:xfrm>
              <a:off x="2122178" y="715817"/>
              <a:ext cx="582963" cy="1405915"/>
            </a:xfrm>
            <a:custGeom>
              <a:avLst/>
              <a:gdLst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27 h 1046311"/>
                <a:gd name="connsiteX1" fmla="*/ 0 w 439616"/>
                <a:gd name="connsiteY1" fmla="*/ 1046311 h 1046311"/>
                <a:gd name="connsiteX0" fmla="*/ 159593 w 272691"/>
                <a:gd name="connsiteY0" fmla="*/ 23 h 1170132"/>
                <a:gd name="connsiteX1" fmla="*/ 158127 w 272691"/>
                <a:gd name="connsiteY1" fmla="*/ 1170132 h 1170132"/>
                <a:gd name="connsiteX0" fmla="*/ 139015 w 417611"/>
                <a:gd name="connsiteY0" fmla="*/ 19 h 1303478"/>
                <a:gd name="connsiteX1" fmla="*/ 318524 w 417611"/>
                <a:gd name="connsiteY1" fmla="*/ 1303478 h 1303478"/>
                <a:gd name="connsiteX0" fmla="*/ 141614 w 396273"/>
                <a:gd name="connsiteY0" fmla="*/ 21 h 1199963"/>
                <a:gd name="connsiteX1" fmla="*/ 295243 w 396273"/>
                <a:gd name="connsiteY1" fmla="*/ 1199963 h 1199963"/>
                <a:gd name="connsiteX0" fmla="*/ 134098 w 460788"/>
                <a:gd name="connsiteY0" fmla="*/ 20 h 1268973"/>
                <a:gd name="connsiteX1" fmla="*/ 365365 w 460788"/>
                <a:gd name="connsiteY1" fmla="*/ 1268973 h 1268973"/>
                <a:gd name="connsiteX0" fmla="*/ 134098 w 460788"/>
                <a:gd name="connsiteY0" fmla="*/ 20 h 1234468"/>
                <a:gd name="connsiteX1" fmla="*/ 365365 w 460788"/>
                <a:gd name="connsiteY1" fmla="*/ 1234468 h 1234468"/>
                <a:gd name="connsiteX0" fmla="*/ 122206 w 582963"/>
                <a:gd name="connsiteY0" fmla="*/ 17 h 1405915"/>
                <a:gd name="connsiteX1" fmla="*/ 496348 w 582963"/>
                <a:gd name="connsiteY1" fmla="*/ 1405915 h 1405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2963" h="1405915">
                  <a:moveTo>
                    <a:pt x="122206" y="17"/>
                  </a:moveTo>
                  <a:cubicBezTo>
                    <a:pt x="-394942" y="-4513"/>
                    <a:pt x="923441" y="911681"/>
                    <a:pt x="496348" y="1405915"/>
                  </a:cubicBezTo>
                </a:path>
              </a:pathLst>
            </a:cu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tailEnd type="oval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BBB1360B-9B54-43F6-97AC-DC4B2969216D}"/>
              </a:ext>
            </a:extLst>
          </p:cNvPr>
          <p:cNvGrpSpPr/>
          <p:nvPr/>
        </p:nvGrpSpPr>
        <p:grpSpPr>
          <a:xfrm>
            <a:off x="3119868" y="2825963"/>
            <a:ext cx="3135191" cy="618188"/>
            <a:chOff x="3119868" y="2825963"/>
            <a:chExt cx="3135191" cy="618188"/>
          </a:xfrm>
        </p:grpSpPr>
        <p:sp>
          <p:nvSpPr>
            <p:cNvPr id="57" name="Freihandform: Form 56">
              <a:extLst>
                <a:ext uri="{FF2B5EF4-FFF2-40B4-BE49-F238E27FC236}">
                  <a16:creationId xmlns:a16="http://schemas.microsoft.com/office/drawing/2014/main" id="{76642CDB-9DEF-4AEE-B939-A796C9DF4DC7}"/>
                </a:ext>
              </a:extLst>
            </p:cNvPr>
            <p:cNvSpPr/>
            <p:nvPr/>
          </p:nvSpPr>
          <p:spPr>
            <a:xfrm>
              <a:off x="3119868" y="2825963"/>
              <a:ext cx="3135191" cy="338056"/>
            </a:xfrm>
            <a:custGeom>
              <a:avLst/>
              <a:gdLst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27 h 1046311"/>
                <a:gd name="connsiteX1" fmla="*/ 0 w 439616"/>
                <a:gd name="connsiteY1" fmla="*/ 1046311 h 1046311"/>
                <a:gd name="connsiteX0" fmla="*/ 159593 w 272691"/>
                <a:gd name="connsiteY0" fmla="*/ 23 h 1170132"/>
                <a:gd name="connsiteX1" fmla="*/ 158127 w 272691"/>
                <a:gd name="connsiteY1" fmla="*/ 1170132 h 1170132"/>
                <a:gd name="connsiteX0" fmla="*/ 139015 w 417611"/>
                <a:gd name="connsiteY0" fmla="*/ 19 h 1303478"/>
                <a:gd name="connsiteX1" fmla="*/ 318524 w 417611"/>
                <a:gd name="connsiteY1" fmla="*/ 1303478 h 1303478"/>
                <a:gd name="connsiteX0" fmla="*/ 1630241 w 1630241"/>
                <a:gd name="connsiteY0" fmla="*/ 6 h 2713165"/>
                <a:gd name="connsiteX1" fmla="*/ 0 w 1630241"/>
                <a:gd name="connsiteY1" fmla="*/ 2713165 h 2713165"/>
                <a:gd name="connsiteX0" fmla="*/ 2563691 w 2563691"/>
                <a:gd name="connsiteY0" fmla="*/ 148004 h 251313"/>
                <a:gd name="connsiteX1" fmla="*/ 0 w 2563691"/>
                <a:gd name="connsiteY1" fmla="*/ 251313 h 251313"/>
                <a:gd name="connsiteX0" fmla="*/ 2563691 w 2563691"/>
                <a:gd name="connsiteY0" fmla="*/ 33 h 240892"/>
                <a:gd name="connsiteX1" fmla="*/ 0 w 2563691"/>
                <a:gd name="connsiteY1" fmla="*/ 103342 h 240892"/>
                <a:gd name="connsiteX0" fmla="*/ 3335216 w 3335216"/>
                <a:gd name="connsiteY0" fmla="*/ 10991 h 163207"/>
                <a:gd name="connsiteX1" fmla="*/ 0 w 3335216"/>
                <a:gd name="connsiteY1" fmla="*/ 0 h 163207"/>
                <a:gd name="connsiteX0" fmla="*/ 3135191 w 3135191"/>
                <a:gd name="connsiteY0" fmla="*/ 36 h 210414"/>
                <a:gd name="connsiteX1" fmla="*/ 0 w 3135191"/>
                <a:gd name="connsiteY1" fmla="*/ 65245 h 210414"/>
                <a:gd name="connsiteX0" fmla="*/ 3135191 w 3135191"/>
                <a:gd name="connsiteY0" fmla="*/ 31 h 272123"/>
                <a:gd name="connsiteX1" fmla="*/ 0 w 3135191"/>
                <a:gd name="connsiteY1" fmla="*/ 141440 h 272123"/>
                <a:gd name="connsiteX0" fmla="*/ 3135191 w 3135191"/>
                <a:gd name="connsiteY0" fmla="*/ 24 h 338056"/>
                <a:gd name="connsiteX1" fmla="*/ 0 w 3135191"/>
                <a:gd name="connsiteY1" fmla="*/ 141433 h 33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35191" h="338056">
                  <a:moveTo>
                    <a:pt x="3135191" y="24"/>
                  </a:moveTo>
                  <a:cubicBezTo>
                    <a:pt x="2618043" y="-4506"/>
                    <a:pt x="684268" y="656849"/>
                    <a:pt x="0" y="141433"/>
                  </a:cubicBezTo>
                </a:path>
              </a:pathLst>
            </a:cu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tailEnd type="oval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116F0708-653D-4627-BD8A-24EF675536CC}"/>
                </a:ext>
              </a:extLst>
            </p:cNvPr>
            <p:cNvSpPr txBox="1"/>
            <p:nvPr/>
          </p:nvSpPr>
          <p:spPr>
            <a:xfrm>
              <a:off x="4558157" y="3086684"/>
              <a:ext cx="470000" cy="33855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de-DE" sz="1600" dirty="0" err="1">
                  <a:solidFill>
                    <a:srgbClr val="C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uID</a:t>
              </a:r>
              <a:endParaRPr lang="de-DE" sz="16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59" name="Grafik 58" descr="Link">
              <a:extLst>
                <a:ext uri="{FF2B5EF4-FFF2-40B4-BE49-F238E27FC236}">
                  <a16:creationId xmlns:a16="http://schemas.microsoft.com/office/drawing/2014/main" id="{876BEB20-AFFB-4762-8ACF-043998664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8760423">
              <a:off x="4273716" y="3090305"/>
              <a:ext cx="353846" cy="35384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60" name="Gruppieren 59">
            <a:extLst>
              <a:ext uri="{FF2B5EF4-FFF2-40B4-BE49-F238E27FC236}">
                <a16:creationId xmlns:a16="http://schemas.microsoft.com/office/drawing/2014/main" id="{711C3D6D-CAEA-4401-94EF-54BDC7B6E49E}"/>
              </a:ext>
            </a:extLst>
          </p:cNvPr>
          <p:cNvGrpSpPr/>
          <p:nvPr/>
        </p:nvGrpSpPr>
        <p:grpSpPr>
          <a:xfrm>
            <a:off x="7119864" y="2910597"/>
            <a:ext cx="4802800" cy="3799969"/>
            <a:chOff x="7119864" y="2910597"/>
            <a:chExt cx="4802800" cy="3799969"/>
          </a:xfrm>
        </p:grpSpPr>
        <p:pic>
          <p:nvPicPr>
            <p:cNvPr id="61" name="Grafik 60">
              <a:extLst>
                <a:ext uri="{FF2B5EF4-FFF2-40B4-BE49-F238E27FC236}">
                  <a16:creationId xmlns:a16="http://schemas.microsoft.com/office/drawing/2014/main" id="{912370BC-F365-4A84-A95C-536E9C8B3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5F5F5"/>
                </a:clrFrom>
                <a:clrTo>
                  <a:srgbClr val="F5F5F5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569232" y="2910597"/>
              <a:ext cx="2353432" cy="379996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FEB3C4AD-9D94-49AC-AEA7-F34D03CB003B}"/>
                </a:ext>
              </a:extLst>
            </p:cNvPr>
            <p:cNvSpPr/>
            <p:nvPr/>
          </p:nvSpPr>
          <p:spPr>
            <a:xfrm>
              <a:off x="7119864" y="3092151"/>
              <a:ext cx="2449391" cy="2216619"/>
            </a:xfrm>
            <a:custGeom>
              <a:avLst/>
              <a:gdLst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0 h 1046284"/>
                <a:gd name="connsiteX1" fmla="*/ 0 w 439616"/>
                <a:gd name="connsiteY1" fmla="*/ 1046284 h 1046284"/>
                <a:gd name="connsiteX0" fmla="*/ 439616 w 439616"/>
                <a:gd name="connsiteY0" fmla="*/ 27 h 1046311"/>
                <a:gd name="connsiteX1" fmla="*/ 0 w 439616"/>
                <a:gd name="connsiteY1" fmla="*/ 1046311 h 1046311"/>
                <a:gd name="connsiteX0" fmla="*/ 159593 w 272691"/>
                <a:gd name="connsiteY0" fmla="*/ 23 h 1170132"/>
                <a:gd name="connsiteX1" fmla="*/ 158127 w 272691"/>
                <a:gd name="connsiteY1" fmla="*/ 1170132 h 1170132"/>
                <a:gd name="connsiteX0" fmla="*/ 139015 w 417611"/>
                <a:gd name="connsiteY0" fmla="*/ 19 h 1303478"/>
                <a:gd name="connsiteX1" fmla="*/ 318524 w 417611"/>
                <a:gd name="connsiteY1" fmla="*/ 1303478 h 1303478"/>
                <a:gd name="connsiteX0" fmla="*/ 2192216 w 2192216"/>
                <a:gd name="connsiteY0" fmla="*/ 9 h 2065468"/>
                <a:gd name="connsiteX1" fmla="*/ 0 w 2192216"/>
                <a:gd name="connsiteY1" fmla="*/ 2065468 h 2065468"/>
                <a:gd name="connsiteX0" fmla="*/ 2192216 w 2192216"/>
                <a:gd name="connsiteY0" fmla="*/ 258 h 2065717"/>
                <a:gd name="connsiteX1" fmla="*/ 0 w 2192216"/>
                <a:gd name="connsiteY1" fmla="*/ 2065717 h 2065717"/>
                <a:gd name="connsiteX0" fmla="*/ 2192216 w 2201479"/>
                <a:gd name="connsiteY0" fmla="*/ 125 h 2342184"/>
                <a:gd name="connsiteX1" fmla="*/ 0 w 2201479"/>
                <a:gd name="connsiteY1" fmla="*/ 2065584 h 2342184"/>
                <a:gd name="connsiteX0" fmla="*/ 2192216 w 2192216"/>
                <a:gd name="connsiteY0" fmla="*/ 45 h 2342699"/>
                <a:gd name="connsiteX1" fmla="*/ 0 w 2192216"/>
                <a:gd name="connsiteY1" fmla="*/ 2065504 h 2342699"/>
                <a:gd name="connsiteX0" fmla="*/ 2192216 w 2192216"/>
                <a:gd name="connsiteY0" fmla="*/ 0 h 2343852"/>
                <a:gd name="connsiteX1" fmla="*/ 0 w 2192216"/>
                <a:gd name="connsiteY1" fmla="*/ 2065459 h 2343852"/>
                <a:gd name="connsiteX0" fmla="*/ 2420816 w 2420816"/>
                <a:gd name="connsiteY0" fmla="*/ 0 h 2350962"/>
                <a:gd name="connsiteX1" fmla="*/ 0 w 2420816"/>
                <a:gd name="connsiteY1" fmla="*/ 2073079 h 2350962"/>
                <a:gd name="connsiteX0" fmla="*/ 2420816 w 2420816"/>
                <a:gd name="connsiteY0" fmla="*/ 0 h 2350962"/>
                <a:gd name="connsiteX1" fmla="*/ 0 w 2420816"/>
                <a:gd name="connsiteY1" fmla="*/ 2073079 h 2350962"/>
                <a:gd name="connsiteX0" fmla="*/ 2449391 w 2449391"/>
                <a:gd name="connsiteY0" fmla="*/ 0 h 2324309"/>
                <a:gd name="connsiteX1" fmla="*/ 0 w 2449391"/>
                <a:gd name="connsiteY1" fmla="*/ 2044504 h 2324309"/>
                <a:gd name="connsiteX0" fmla="*/ 2449391 w 2449391"/>
                <a:gd name="connsiteY0" fmla="*/ 0 h 2216619"/>
                <a:gd name="connsiteX1" fmla="*/ 0 w 2449391"/>
                <a:gd name="connsiteY1" fmla="*/ 2044504 h 2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49391" h="2216619">
                  <a:moveTo>
                    <a:pt x="2449391" y="0"/>
                  </a:moveTo>
                  <a:cubicBezTo>
                    <a:pt x="1701738" y="4995"/>
                    <a:pt x="3370318" y="2947270"/>
                    <a:pt x="0" y="2044504"/>
                  </a:cubicBezTo>
                </a:path>
              </a:pathLst>
            </a:cu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tailEnd type="oval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63" name="Textfeld 62">
            <a:extLst>
              <a:ext uri="{FF2B5EF4-FFF2-40B4-BE49-F238E27FC236}">
                <a16:creationId xmlns:a16="http://schemas.microsoft.com/office/drawing/2014/main" id="{0FAE88A1-757E-4463-9C7D-EE7A7B32BD11}"/>
              </a:ext>
            </a:extLst>
          </p:cNvPr>
          <p:cNvSpPr txBox="1"/>
          <p:nvPr/>
        </p:nvSpPr>
        <p:spPr>
          <a:xfrm>
            <a:off x="6109685" y="148119"/>
            <a:ext cx="2634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vehicle</a:t>
            </a:r>
            <a:r>
              <a:rPr lang="de-DE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specific</a:t>
            </a:r>
            <a:r>
              <a:rPr lang="de-DE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delements</a:t>
            </a:r>
            <a:r>
              <a:rPr lang="de-DE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E9BEEE49-73D1-41F1-807D-08F6C6B8F80E}"/>
              </a:ext>
            </a:extLst>
          </p:cNvPr>
          <p:cNvSpPr txBox="1"/>
          <p:nvPr/>
        </p:nvSpPr>
        <p:spPr>
          <a:xfrm>
            <a:off x="7859812" y="5863124"/>
            <a:ext cx="831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settings</a:t>
            </a:r>
            <a:endParaRPr lang="de-DE" sz="1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555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35"/>
                                        </p:tgtEl>
                                      </p:cBhvr>
                                      <p:by x="60000" y="6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59259E-6 L -0.20078 0.00047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03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 animBg="1"/>
      <p:bldP spid="31" grpId="0"/>
    </p:bldLst>
  </p:timing>
</p:sld>
</file>

<file path=ppt/theme/theme1.xml><?xml version="1.0" encoding="utf-8"?>
<a:theme xmlns:a="http://schemas.openxmlformats.org/drawingml/2006/main" name="Office">
  <a:themeElements>
    <a:clrScheme name="DLR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00658B"/>
      </a:accent1>
      <a:accent2>
        <a:srgbClr val="F8DE53"/>
      </a:accent2>
      <a:accent3>
        <a:srgbClr val="0094A8"/>
      </a:accent3>
      <a:accent4>
        <a:srgbClr val="B7D260"/>
      </a:accent4>
      <a:accent5>
        <a:srgbClr val="5F98CB"/>
      </a:accent5>
      <a:accent6>
        <a:srgbClr val="B1B1B1"/>
      </a:accent6>
      <a:hlink>
        <a:srgbClr val="00B0F0"/>
      </a:hlink>
      <a:folHlink>
        <a:srgbClr val="00658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Blau 1">
      <a:srgbClr val="00658B"/>
    </a:custClr>
    <a:custClr name="Blau 2">
      <a:srgbClr val="3B98CB"/>
    </a:custClr>
    <a:custClr name="Blau 3">
      <a:srgbClr val="6CB9DC"/>
    </a:custClr>
    <a:custClr name="Blau 4">
      <a:srgbClr val="A7D3EC"/>
    </a:custClr>
    <a:custClr name="Blau 5">
      <a:srgbClr val="D1E8FA"/>
    </a:custClr>
    <a:custClr name="Gelb 1">
      <a:srgbClr val="D2AE3D"/>
    </a:custClr>
    <a:custClr name="Gelb 2">
      <a:srgbClr val="F2CD51"/>
    </a:custClr>
    <a:custClr name="Gelb 3">
      <a:srgbClr val="F8DE53"/>
    </a:custClr>
    <a:custClr name="Gelb 4">
      <a:srgbClr val="FCEA7A"/>
    </a:custClr>
    <a:custClr name="Gelb 5">
      <a:srgbClr val="FFF8BE"/>
    </a:custClr>
    <a:custClr name="Grün 1">
      <a:srgbClr val="82A043"/>
    </a:custClr>
    <a:custClr name="Grün 2">
      <a:srgbClr val="A6BF51"/>
    </a:custClr>
    <a:custClr name="Grün 3">
      <a:srgbClr val="CAD55C"/>
    </a:custClr>
    <a:custClr name="Grün 4">
      <a:srgbClr val="D9DF78"/>
    </a:custClr>
    <a:custClr name="Grün 5">
      <a:srgbClr val="E6EAAF"/>
    </a:custClr>
    <a:custClr name="Grau 1">
      <a:srgbClr val="666666"/>
    </a:custClr>
    <a:custClr name="Grau 2">
      <a:srgbClr val="868585"/>
    </a:custClr>
    <a:custClr name="Grau 3">
      <a:srgbClr val="B1B1B1"/>
    </a:custClr>
    <a:custClr name="Grau 4">
      <a:srgbClr val="CFCFCF"/>
    </a:custClr>
    <a:custClr name="Grau 5">
      <a:srgbClr val="EBEBEB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2acd48d8-921c-4259-8a3d-b0781ba679a3">RJR4FMAMASVY-255725602-1705</_dlc_DocId>
    <_dlc_DocIdUrl xmlns="2acd48d8-921c-4259-8a3d-b0781ba679a3">
      <Url>https://teamsites.dlr.de/sites/corporatedesign/_layouts/15/DocIdRedir.aspx?ID=RJR4FMAMASVY-255725602-1705</Url>
      <Description>RJR4FMAMASVY-255725602-1705</Description>
    </_dlc_DocIdUrl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3A8CC32A056AE47942682173C0DE9CE" ma:contentTypeVersion="7" ma:contentTypeDescription="Ein neues Dokument erstellen." ma:contentTypeScope="" ma:versionID="805142680efd2dff13456da6ca9dfc7f">
  <xsd:schema xmlns:xsd="http://www.w3.org/2001/XMLSchema" xmlns:xs="http://www.w3.org/2001/XMLSchema" xmlns:p="http://schemas.microsoft.com/office/2006/metadata/properties" xmlns:ns2="2acd48d8-921c-4259-8a3d-b0781ba679a3" targetNamespace="http://schemas.microsoft.com/office/2006/metadata/properties" ma:root="true" ma:fieldsID="e8b519347e20ca2acbfa3ff94d80d67f" ns2:_="">
    <xsd:import namespace="2acd48d8-921c-4259-8a3d-b0781ba679a3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cd48d8-921c-4259-8a3d-b0781ba679a3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9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Beständige ID" ma:description="ID beim Hinzufügen beibehalten." ma:hidden="true" ma:internalName="_dlc_DocIdPersistId" ma:readOnly="true">
      <xsd:simpleType>
        <xsd:restriction base="dms:Boolean"/>
      </xsd:simpleType>
    </xsd:element>
    <xsd:element name="SharedWithUsers" ma:index="11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C81228C8-762E-40A3-BA05-9DFB7F2A981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6D7757-6EF8-42C2-BE38-7A8DD329CC8D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purl.org/dc/elements/1.1/"/>
    <ds:schemaRef ds:uri="http://www.w3.org/XML/1998/namespace"/>
    <ds:schemaRef ds:uri="2acd48d8-921c-4259-8a3d-b0781ba679a3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17F45B0-CDCD-4C22-A8C8-CAD45FD368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acd48d8-921c-4259-8a3d-b0781ba679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EC4AD050-D241-48C1-B48E-F647ABFF83C5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</Words>
  <Application>Microsoft Office PowerPoint</Application>
  <PresentationFormat>Breitbild</PresentationFormat>
  <Paragraphs>37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Helvetica</vt:lpstr>
      <vt:lpstr>Wingdings</vt:lpstr>
      <vt:lpstr>Office</vt:lpstr>
      <vt:lpstr>How is the data in a CPACS file structured?</vt:lpstr>
      <vt:lpstr>Schema Visualization</vt:lpstr>
      <vt:lpstr>PowerPoint-Präsentation</vt:lpstr>
      <vt:lpstr>PowerPoint-Präsentation</vt:lpstr>
      <vt:lpstr>PowerPoint-Präsentation</vt:lpstr>
      <vt:lpstr>Data structure</vt:lpstr>
      <vt:lpstr>PowerPoint-Präsentation</vt:lpstr>
      <vt:lpstr>PowerPoint-Präsentation</vt:lpstr>
      <vt:lpstr>PowerPoint-Präsentation</vt:lpstr>
      <vt:lpstr>Credit notes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danyel</dc:creator>
  <cp:lastModifiedBy>Alder, Marko</cp:lastModifiedBy>
  <cp:revision>694</cp:revision>
  <dcterms:created xsi:type="dcterms:W3CDTF">2022-03-24T21:12:41Z</dcterms:created>
  <dcterms:modified xsi:type="dcterms:W3CDTF">2023-05-15T14:55:34Z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0x010100E3A8CC32A056AE47942682173C0DE9CE</vt:lpwstr>
  </property>
  <property fmtid="{D5CDD505-2E9C-101B-9397-08002B2CF9AE}" pid="3" name="_dlc_DocIdItemGuid">
    <vt:lpwstr>5c6082ca-e65d-4333-a2fc-431e75cd89e9</vt:lpwstr>
  </property>
</Properties>
</file>